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4"/>
  </p:sldMasterIdLst>
  <p:notesMasterIdLst>
    <p:notesMasterId r:id="rId22"/>
  </p:notesMasterIdLst>
  <p:sldIdLst>
    <p:sldId id="264" r:id="rId5"/>
    <p:sldId id="277" r:id="rId6"/>
    <p:sldId id="288" r:id="rId7"/>
    <p:sldId id="293" r:id="rId8"/>
    <p:sldId id="296" r:id="rId9"/>
    <p:sldId id="286" r:id="rId10"/>
    <p:sldId id="297" r:id="rId11"/>
    <p:sldId id="287" r:id="rId12"/>
    <p:sldId id="300" r:id="rId13"/>
    <p:sldId id="290" r:id="rId14"/>
    <p:sldId id="289" r:id="rId15"/>
    <p:sldId id="291" r:id="rId16"/>
    <p:sldId id="301" r:id="rId17"/>
    <p:sldId id="298" r:id="rId18"/>
    <p:sldId id="292" r:id="rId19"/>
    <p:sldId id="299" r:id="rId20"/>
    <p:sldId id="285" r:id="rId21"/>
  </p:sldIdLst>
  <p:sldSz cx="12192000" cy="6858000"/>
  <p:notesSz cx="6858000" cy="9144000"/>
  <p:embeddedFontLst>
    <p:embeddedFont>
      <p:font typeface="DM Sans" pitchFamily="2" charset="0"/>
      <p:regular r:id="rId23"/>
      <p:bold r:id="rId24"/>
      <p:italic r:id="rId25"/>
      <p:boldItalic r:id="rId26"/>
    </p:embeddedFont>
    <p:embeddedFont>
      <p:font typeface="Domine" panose="020B0604020202020204" charset="0"/>
      <p:regular r:id="rId27"/>
      <p:bold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2559"/>
    <a:srgbClr val="FFD600"/>
    <a:srgbClr val="171831"/>
    <a:srgbClr val="57408F"/>
    <a:srgbClr val="EB7952"/>
    <a:srgbClr val="8389C3"/>
    <a:srgbClr val="51515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7F7ACE-9F82-46C8-B02C-E77530FF4E28}" v="421" dt="2025-09-16T15:29:23.320"/>
    <p1510:client id="{E5921FB3-42F3-417C-B7D9-813FC32B1F60}" v="67" dt="2025-09-16T10:53:17.945"/>
    <p1510:client id="{F7CA8A77-4EBD-AC0A-DB55-57D68D6143FB}" v="173" dt="2025-09-16T14:14:55.10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240"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viewProps" Target="viewProp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F Jawad" userId="S::fjawad@bhcs.sfet.org.uk::8d7195c2-585f-4489-9292-ca2a75bf9afe" providerId="AD" clId="Web-{15240BDF-81BD-018F-D838-6771518D8197}"/>
    <pc:docChg chg="modSld">
      <pc:chgData name="Miss F Jawad" userId="S::fjawad@bhcs.sfet.org.uk::8d7195c2-585f-4489-9292-ca2a75bf9afe" providerId="AD" clId="Web-{15240BDF-81BD-018F-D838-6771518D8197}" dt="2025-09-12T13:46:39.821" v="313" actId="20577"/>
      <pc:docMkLst>
        <pc:docMk/>
      </pc:docMkLst>
      <pc:sldChg chg="modSp">
        <pc:chgData name="Miss F Jawad" userId="S::fjawad@bhcs.sfet.org.uk::8d7195c2-585f-4489-9292-ca2a75bf9afe" providerId="AD" clId="Web-{15240BDF-81BD-018F-D838-6771518D8197}" dt="2025-09-11T10:25:12.379" v="36" actId="20577"/>
        <pc:sldMkLst>
          <pc:docMk/>
          <pc:sldMk cId="3837605342" sldId="287"/>
        </pc:sldMkLst>
        <pc:spChg chg="mod">
          <ac:chgData name="Miss F Jawad" userId="S::fjawad@bhcs.sfet.org.uk::8d7195c2-585f-4489-9292-ca2a75bf9afe" providerId="AD" clId="Web-{15240BDF-81BD-018F-D838-6771518D8197}" dt="2025-09-11T10:25:12.379" v="36" actId="20577"/>
          <ac:spMkLst>
            <pc:docMk/>
            <pc:sldMk cId="3837605342" sldId="287"/>
            <ac:spMk id="3" creationId="{2339B17A-7771-810A-A696-61EBF65D6368}"/>
          </ac:spMkLst>
        </pc:spChg>
      </pc:sldChg>
      <pc:sldChg chg="modSp">
        <pc:chgData name="Miss F Jawad" userId="S::fjawad@bhcs.sfet.org.uk::8d7195c2-585f-4489-9292-ca2a75bf9afe" providerId="AD" clId="Web-{15240BDF-81BD-018F-D838-6771518D8197}" dt="2025-09-12T13:46:39.821" v="313" actId="20577"/>
        <pc:sldMkLst>
          <pc:docMk/>
          <pc:sldMk cId="2186107393" sldId="289"/>
        </pc:sldMkLst>
        <pc:spChg chg="mod">
          <ac:chgData name="Miss F Jawad" userId="S::fjawad@bhcs.sfet.org.uk::8d7195c2-585f-4489-9292-ca2a75bf9afe" providerId="AD" clId="Web-{15240BDF-81BD-018F-D838-6771518D8197}" dt="2025-09-12T13:46:39.821" v="313" actId="20577"/>
          <ac:spMkLst>
            <pc:docMk/>
            <pc:sldMk cId="2186107393" sldId="289"/>
            <ac:spMk id="3" creationId="{DEEED59D-D18C-7CE3-B986-2DAE07405A43}"/>
          </ac:spMkLst>
        </pc:spChg>
      </pc:sldChg>
      <pc:sldChg chg="modSp">
        <pc:chgData name="Miss F Jawad" userId="S::fjawad@bhcs.sfet.org.uk::8d7195c2-585f-4489-9292-ca2a75bf9afe" providerId="AD" clId="Web-{15240BDF-81BD-018F-D838-6771518D8197}" dt="2025-09-11T10:25:41.833" v="38" actId="20577"/>
        <pc:sldMkLst>
          <pc:docMk/>
          <pc:sldMk cId="2589840605" sldId="292"/>
        </pc:sldMkLst>
        <pc:spChg chg="mod">
          <ac:chgData name="Miss F Jawad" userId="S::fjawad@bhcs.sfet.org.uk::8d7195c2-585f-4489-9292-ca2a75bf9afe" providerId="AD" clId="Web-{15240BDF-81BD-018F-D838-6771518D8197}" dt="2025-09-11T10:25:41.833" v="38" actId="20577"/>
          <ac:spMkLst>
            <pc:docMk/>
            <pc:sldMk cId="2589840605" sldId="292"/>
            <ac:spMk id="3" creationId="{91E6CBEF-99ED-E171-F30E-B3C38974CD09}"/>
          </ac:spMkLst>
        </pc:spChg>
      </pc:sldChg>
    </pc:docChg>
  </pc:docChgLst>
  <pc:docChgLst>
    <pc:chgData name="Miss F Jawad" userId="S::fjawad@bhcs.sfet.org.uk::8d7195c2-585f-4489-9292-ca2a75bf9afe" providerId="AD" clId="Web-{F7CA8A77-4EBD-AC0A-DB55-57D68D6143FB}"/>
    <pc:docChg chg="modSld">
      <pc:chgData name="Miss F Jawad" userId="S::fjawad@bhcs.sfet.org.uk::8d7195c2-585f-4489-9292-ca2a75bf9afe" providerId="AD" clId="Web-{F7CA8A77-4EBD-AC0A-DB55-57D68D6143FB}" dt="2025-09-16T14:15:33.751" v="112"/>
      <pc:docMkLst>
        <pc:docMk/>
      </pc:docMkLst>
      <pc:sldChg chg="modSp">
        <pc:chgData name="Miss F Jawad" userId="S::fjawad@bhcs.sfet.org.uk::8d7195c2-585f-4489-9292-ca2a75bf9afe" providerId="AD" clId="Web-{F7CA8A77-4EBD-AC0A-DB55-57D68D6143FB}" dt="2025-09-16T07:04:14.691" v="89" actId="20577"/>
        <pc:sldMkLst>
          <pc:docMk/>
          <pc:sldMk cId="238889597" sldId="290"/>
        </pc:sldMkLst>
        <pc:spChg chg="mod">
          <ac:chgData name="Miss F Jawad" userId="S::fjawad@bhcs.sfet.org.uk::8d7195c2-585f-4489-9292-ca2a75bf9afe" providerId="AD" clId="Web-{F7CA8A77-4EBD-AC0A-DB55-57D68D6143FB}" dt="2025-09-16T07:04:14.691" v="89" actId="20577"/>
          <ac:spMkLst>
            <pc:docMk/>
            <pc:sldMk cId="238889597" sldId="290"/>
            <ac:spMk id="3" creationId="{6414D18E-984E-2BC1-4884-AA2B9215C4ED}"/>
          </ac:spMkLst>
        </pc:spChg>
        <pc:spChg chg="mod">
          <ac:chgData name="Miss F Jawad" userId="S::fjawad@bhcs.sfet.org.uk::8d7195c2-585f-4489-9292-ca2a75bf9afe" providerId="AD" clId="Web-{F7CA8A77-4EBD-AC0A-DB55-57D68D6143FB}" dt="2025-09-16T07:03:57.504" v="82" actId="14100"/>
          <ac:spMkLst>
            <pc:docMk/>
            <pc:sldMk cId="238889597" sldId="290"/>
            <ac:spMk id="4" creationId="{E187D3FA-F0E9-CA5D-875A-CC134CD938D2}"/>
          </ac:spMkLst>
        </pc:spChg>
      </pc:sldChg>
      <pc:sldChg chg="modSp modNotes">
        <pc:chgData name="Miss F Jawad" userId="S::fjawad@bhcs.sfet.org.uk::8d7195c2-585f-4489-9292-ca2a75bf9afe" providerId="AD" clId="Web-{F7CA8A77-4EBD-AC0A-DB55-57D68D6143FB}" dt="2025-09-16T14:15:33.751" v="112"/>
        <pc:sldMkLst>
          <pc:docMk/>
          <pc:sldMk cId="423419451" sldId="293"/>
        </pc:sldMkLst>
        <pc:spChg chg="mod">
          <ac:chgData name="Miss F Jawad" userId="S::fjawad@bhcs.sfet.org.uk::8d7195c2-585f-4489-9292-ca2a75bf9afe" providerId="AD" clId="Web-{F7CA8A77-4EBD-AC0A-DB55-57D68D6143FB}" dt="2025-09-16T14:14:51.984" v="111" actId="20577"/>
          <ac:spMkLst>
            <pc:docMk/>
            <pc:sldMk cId="423419451" sldId="293"/>
            <ac:spMk id="3" creationId="{EB07EED7-92FA-BE3A-1271-576B1F8F08C2}"/>
          </ac:spMkLst>
        </pc:spChg>
        <pc:spChg chg="mod">
          <ac:chgData name="Miss F Jawad" userId="S::fjawad@bhcs.sfet.org.uk::8d7195c2-585f-4489-9292-ca2a75bf9afe" providerId="AD" clId="Web-{F7CA8A77-4EBD-AC0A-DB55-57D68D6143FB}" dt="2025-09-16T14:13:32.183" v="90" actId="1076"/>
          <ac:spMkLst>
            <pc:docMk/>
            <pc:sldMk cId="423419451" sldId="293"/>
            <ac:spMk id="6" creationId="{33BD548C-E4B3-41EB-5A77-166B2CE3DA08}"/>
          </ac:spMkLst>
        </pc:spChg>
      </pc:sldChg>
    </pc:docChg>
  </pc:docChgLst>
  <pc:docChgLst>
    <pc:chgData name="Mr G Wilkinson" userId="8c846cf4-ea8d-4faa-a3e1-45290d9c4bd8" providerId="ADAL" clId="{F8E06149-A9FC-47D6-B595-6423B80E2913}"/>
    <pc:docChg chg="undo custSel addSld delSld modSld sldOrd">
      <pc:chgData name="Mr G Wilkinson" userId="8c846cf4-ea8d-4faa-a3e1-45290d9c4bd8" providerId="ADAL" clId="{F8E06149-A9FC-47D6-B595-6423B80E2913}" dt="2025-09-16T15:29:23.320" v="3646"/>
      <pc:docMkLst>
        <pc:docMk/>
      </pc:docMkLst>
      <pc:sldChg chg="modSp modAnim">
        <pc:chgData name="Mr G Wilkinson" userId="8c846cf4-ea8d-4faa-a3e1-45290d9c4bd8" providerId="ADAL" clId="{F8E06149-A9FC-47D6-B595-6423B80E2913}" dt="2025-09-16T14:10:22.449" v="3223"/>
        <pc:sldMkLst>
          <pc:docMk/>
          <pc:sldMk cId="4163485275" sldId="277"/>
        </pc:sldMkLst>
        <pc:spChg chg="mod">
          <ac:chgData name="Mr G Wilkinson" userId="8c846cf4-ea8d-4faa-a3e1-45290d9c4bd8" providerId="ADAL" clId="{F8E06149-A9FC-47D6-B595-6423B80E2913}" dt="2025-09-16T07:01:23" v="3129" actId="20577"/>
          <ac:spMkLst>
            <pc:docMk/>
            <pc:sldMk cId="4163485275" sldId="277"/>
            <ac:spMk id="3" creationId="{2342890D-1EB8-83E8-3DE6-4E4B4654F702}"/>
          </ac:spMkLst>
        </pc:spChg>
      </pc:sldChg>
      <pc:sldChg chg="addSp modSp mod modAnim modNotesTx">
        <pc:chgData name="Mr G Wilkinson" userId="8c846cf4-ea8d-4faa-a3e1-45290d9c4bd8" providerId="ADAL" clId="{F8E06149-A9FC-47D6-B595-6423B80E2913}" dt="2025-09-12T13:48:29.131" v="2400" actId="14100"/>
        <pc:sldMkLst>
          <pc:docMk/>
          <pc:sldMk cId="568476779" sldId="286"/>
        </pc:sldMkLst>
        <pc:spChg chg="mod">
          <ac:chgData name="Mr G Wilkinson" userId="8c846cf4-ea8d-4faa-a3e1-45290d9c4bd8" providerId="ADAL" clId="{F8E06149-A9FC-47D6-B595-6423B80E2913}" dt="2025-09-12T13:36:20.994" v="1338" actId="20577"/>
          <ac:spMkLst>
            <pc:docMk/>
            <pc:sldMk cId="568476779" sldId="286"/>
            <ac:spMk id="3" creationId="{A331A9BB-3519-7F72-AA67-E54EE174479F}"/>
          </ac:spMkLst>
        </pc:spChg>
        <pc:spChg chg="add mod">
          <ac:chgData name="Mr G Wilkinson" userId="8c846cf4-ea8d-4faa-a3e1-45290d9c4bd8" providerId="ADAL" clId="{F8E06149-A9FC-47D6-B595-6423B80E2913}" dt="2025-09-12T13:36:10.931" v="1318" actId="1076"/>
          <ac:spMkLst>
            <pc:docMk/>
            <pc:sldMk cId="568476779" sldId="286"/>
            <ac:spMk id="6" creationId="{E3499847-EC98-CB9B-FDBD-A24BB80684A0}"/>
          </ac:spMkLst>
        </pc:spChg>
        <pc:spChg chg="add mod">
          <ac:chgData name="Mr G Wilkinson" userId="8c846cf4-ea8d-4faa-a3e1-45290d9c4bd8" providerId="ADAL" clId="{F8E06149-A9FC-47D6-B595-6423B80E2913}" dt="2025-09-12T13:48:29.131" v="2400" actId="14100"/>
          <ac:spMkLst>
            <pc:docMk/>
            <pc:sldMk cId="568476779" sldId="286"/>
            <ac:spMk id="7" creationId="{A19F7293-0334-471D-FB9E-2ECD08E2FA3D}"/>
          </ac:spMkLst>
        </pc:spChg>
        <pc:picChg chg="add mod">
          <ac:chgData name="Mr G Wilkinson" userId="8c846cf4-ea8d-4faa-a3e1-45290d9c4bd8" providerId="ADAL" clId="{F8E06149-A9FC-47D6-B595-6423B80E2913}" dt="2025-09-12T13:36:07.450" v="1317" actId="14100"/>
          <ac:picMkLst>
            <pc:docMk/>
            <pc:sldMk cId="568476779" sldId="286"/>
            <ac:picMk id="5" creationId="{89189709-33ED-5503-C1F8-4B83D0C8710A}"/>
          </ac:picMkLst>
        </pc:picChg>
      </pc:sldChg>
      <pc:sldChg chg="modSp mod modAnim">
        <pc:chgData name="Mr G Wilkinson" userId="8c846cf4-ea8d-4faa-a3e1-45290d9c4bd8" providerId="ADAL" clId="{F8E06149-A9FC-47D6-B595-6423B80E2913}" dt="2025-09-12T13:49:33.797" v="2419"/>
        <pc:sldMkLst>
          <pc:docMk/>
          <pc:sldMk cId="3837605342" sldId="287"/>
        </pc:sldMkLst>
        <pc:spChg chg="mod">
          <ac:chgData name="Mr G Wilkinson" userId="8c846cf4-ea8d-4faa-a3e1-45290d9c4bd8" providerId="ADAL" clId="{F8E06149-A9FC-47D6-B595-6423B80E2913}" dt="2025-09-12T13:49:16.681" v="2413" actId="113"/>
          <ac:spMkLst>
            <pc:docMk/>
            <pc:sldMk cId="3837605342" sldId="287"/>
            <ac:spMk id="3" creationId="{2339B17A-7771-810A-A696-61EBF65D6368}"/>
          </ac:spMkLst>
        </pc:spChg>
      </pc:sldChg>
      <pc:sldChg chg="modSp mod modAnim">
        <pc:chgData name="Mr G Wilkinson" userId="8c846cf4-ea8d-4faa-a3e1-45290d9c4bd8" providerId="ADAL" clId="{F8E06149-A9FC-47D6-B595-6423B80E2913}" dt="2025-09-16T10:53:17.923" v="3214" actId="15"/>
        <pc:sldMkLst>
          <pc:docMk/>
          <pc:sldMk cId="1697119678" sldId="288"/>
        </pc:sldMkLst>
        <pc:spChg chg="mod">
          <ac:chgData name="Mr G Wilkinson" userId="8c846cf4-ea8d-4faa-a3e1-45290d9c4bd8" providerId="ADAL" clId="{F8E06149-A9FC-47D6-B595-6423B80E2913}" dt="2025-09-16T10:53:17.923" v="3214" actId="15"/>
          <ac:spMkLst>
            <pc:docMk/>
            <pc:sldMk cId="1697119678" sldId="288"/>
            <ac:spMk id="3" creationId="{16AFDB1F-7CD5-FF81-7F97-9DC89B041AE2}"/>
          </ac:spMkLst>
        </pc:spChg>
      </pc:sldChg>
      <pc:sldChg chg="modSp mod">
        <pc:chgData name="Mr G Wilkinson" userId="8c846cf4-ea8d-4faa-a3e1-45290d9c4bd8" providerId="ADAL" clId="{F8E06149-A9FC-47D6-B595-6423B80E2913}" dt="2025-09-16T14:20:01.571" v="3633" actId="403"/>
        <pc:sldMkLst>
          <pc:docMk/>
          <pc:sldMk cId="2186107393" sldId="289"/>
        </pc:sldMkLst>
        <pc:spChg chg="mod">
          <ac:chgData name="Mr G Wilkinson" userId="8c846cf4-ea8d-4faa-a3e1-45290d9c4bd8" providerId="ADAL" clId="{F8E06149-A9FC-47D6-B595-6423B80E2913}" dt="2025-09-16T14:20:01.571" v="3633" actId="403"/>
          <ac:spMkLst>
            <pc:docMk/>
            <pc:sldMk cId="2186107393" sldId="289"/>
            <ac:spMk id="3" creationId="{DEEED59D-D18C-7CE3-B986-2DAE07405A43}"/>
          </ac:spMkLst>
        </pc:spChg>
      </pc:sldChg>
      <pc:sldChg chg="addSp delSp modSp mod delAnim modAnim">
        <pc:chgData name="Mr G Wilkinson" userId="8c846cf4-ea8d-4faa-a3e1-45290d9c4bd8" providerId="ADAL" clId="{F8E06149-A9FC-47D6-B595-6423B80E2913}" dt="2025-09-16T08:21:16.063" v="3162" actId="1076"/>
        <pc:sldMkLst>
          <pc:docMk/>
          <pc:sldMk cId="238889597" sldId="290"/>
        </pc:sldMkLst>
        <pc:spChg chg="del mod">
          <ac:chgData name="Mr G Wilkinson" userId="8c846cf4-ea8d-4faa-a3e1-45290d9c4bd8" providerId="ADAL" clId="{F8E06149-A9FC-47D6-B595-6423B80E2913}" dt="2025-09-16T08:20:41.258" v="3154" actId="478"/>
          <ac:spMkLst>
            <pc:docMk/>
            <pc:sldMk cId="238889597" sldId="290"/>
            <ac:spMk id="3" creationId="{6414D18E-984E-2BC1-4884-AA2B9215C4ED}"/>
          </ac:spMkLst>
        </pc:spChg>
        <pc:spChg chg="add del mod">
          <ac:chgData name="Mr G Wilkinson" userId="8c846cf4-ea8d-4faa-a3e1-45290d9c4bd8" providerId="ADAL" clId="{F8E06149-A9FC-47D6-B595-6423B80E2913}" dt="2025-09-16T08:20:42.654" v="3155" actId="478"/>
          <ac:spMkLst>
            <pc:docMk/>
            <pc:sldMk cId="238889597" sldId="290"/>
            <ac:spMk id="4" creationId="{E187D3FA-F0E9-CA5D-875A-CC134CD938D2}"/>
          </ac:spMkLst>
        </pc:spChg>
        <pc:picChg chg="add mod">
          <ac:chgData name="Mr G Wilkinson" userId="8c846cf4-ea8d-4faa-a3e1-45290d9c4bd8" providerId="ADAL" clId="{F8E06149-A9FC-47D6-B595-6423B80E2913}" dt="2025-09-16T08:21:16.063" v="3162" actId="1076"/>
          <ac:picMkLst>
            <pc:docMk/>
            <pc:sldMk cId="238889597" sldId="290"/>
            <ac:picMk id="5" creationId="{05D43256-99F3-7E77-BA6F-DB74804916DE}"/>
          </ac:picMkLst>
        </pc:picChg>
      </pc:sldChg>
      <pc:sldChg chg="modSp mod modAnim">
        <pc:chgData name="Mr G Wilkinson" userId="8c846cf4-ea8d-4faa-a3e1-45290d9c4bd8" providerId="ADAL" clId="{F8E06149-A9FC-47D6-B595-6423B80E2913}" dt="2025-09-16T15:29:23.320" v="3646"/>
        <pc:sldMkLst>
          <pc:docMk/>
          <pc:sldMk cId="330461971" sldId="291"/>
        </pc:sldMkLst>
        <pc:spChg chg="mod">
          <ac:chgData name="Mr G Wilkinson" userId="8c846cf4-ea8d-4faa-a3e1-45290d9c4bd8" providerId="ADAL" clId="{F8E06149-A9FC-47D6-B595-6423B80E2913}" dt="2025-09-12T13:45:16.096" v="2095" actId="113"/>
          <ac:spMkLst>
            <pc:docMk/>
            <pc:sldMk cId="330461971" sldId="291"/>
            <ac:spMk id="4" creationId="{85BCFE58-D843-0021-7387-59D635928343}"/>
          </ac:spMkLst>
        </pc:spChg>
      </pc:sldChg>
      <pc:sldChg chg="modSp mod">
        <pc:chgData name="Mr G Wilkinson" userId="8c846cf4-ea8d-4faa-a3e1-45290d9c4bd8" providerId="ADAL" clId="{F8E06149-A9FC-47D6-B595-6423B80E2913}" dt="2025-09-12T13:45:03.279" v="2094" actId="113"/>
        <pc:sldMkLst>
          <pc:docMk/>
          <pc:sldMk cId="2589840605" sldId="292"/>
        </pc:sldMkLst>
        <pc:spChg chg="mod">
          <ac:chgData name="Mr G Wilkinson" userId="8c846cf4-ea8d-4faa-a3e1-45290d9c4bd8" providerId="ADAL" clId="{F8E06149-A9FC-47D6-B595-6423B80E2913}" dt="2025-09-12T13:45:03.279" v="2094" actId="113"/>
          <ac:spMkLst>
            <pc:docMk/>
            <pc:sldMk cId="2589840605" sldId="292"/>
            <ac:spMk id="3" creationId="{91E6CBEF-99ED-E171-F30E-B3C38974CD09}"/>
          </ac:spMkLst>
        </pc:spChg>
      </pc:sldChg>
      <pc:sldChg chg="addSp delSp modSp add mod modAnim modNotesTx">
        <pc:chgData name="Mr G Wilkinson" userId="8c846cf4-ea8d-4faa-a3e1-45290d9c4bd8" providerId="ADAL" clId="{F8E06149-A9FC-47D6-B595-6423B80E2913}" dt="2025-09-16T14:16:30.068" v="3489" actId="20577"/>
        <pc:sldMkLst>
          <pc:docMk/>
          <pc:sldMk cId="423419451" sldId="293"/>
        </pc:sldMkLst>
        <pc:spChg chg="mod">
          <ac:chgData name="Mr G Wilkinson" userId="8c846cf4-ea8d-4faa-a3e1-45290d9c4bd8" providerId="ADAL" clId="{F8E06149-A9FC-47D6-B595-6423B80E2913}" dt="2025-09-12T13:20:29.411" v="612" actId="20577"/>
          <ac:spMkLst>
            <pc:docMk/>
            <pc:sldMk cId="423419451" sldId="293"/>
            <ac:spMk id="3" creationId="{EB07EED7-92FA-BE3A-1271-576B1F8F08C2}"/>
          </ac:spMkLst>
        </pc:spChg>
        <pc:spChg chg="add mod">
          <ac:chgData name="Mr G Wilkinson" userId="8c846cf4-ea8d-4faa-a3e1-45290d9c4bd8" providerId="ADAL" clId="{F8E06149-A9FC-47D6-B595-6423B80E2913}" dt="2025-09-16T14:12:21.795" v="3228" actId="20577"/>
          <ac:spMkLst>
            <pc:docMk/>
            <pc:sldMk cId="423419451" sldId="293"/>
            <ac:spMk id="6" creationId="{33BD548C-E4B3-41EB-5A77-166B2CE3DA08}"/>
          </ac:spMkLst>
        </pc:spChg>
        <pc:graphicFrameChg chg="add mod modGraphic">
          <ac:chgData name="Mr G Wilkinson" userId="8c846cf4-ea8d-4faa-a3e1-45290d9c4bd8" providerId="ADAL" clId="{F8E06149-A9FC-47D6-B595-6423B80E2913}" dt="2025-09-12T13:21:23.613" v="630" actId="14100"/>
          <ac:graphicFrameMkLst>
            <pc:docMk/>
            <pc:sldMk cId="423419451" sldId="293"/>
            <ac:graphicFrameMk id="5" creationId="{9AD659BD-5640-5C50-72E6-1094152005A5}"/>
          </ac:graphicFrameMkLst>
        </pc:graphicFrameChg>
      </pc:sldChg>
      <pc:sldChg chg="delSp modSp add del mod">
        <pc:chgData name="Mr G Wilkinson" userId="8c846cf4-ea8d-4faa-a3e1-45290d9c4bd8" providerId="ADAL" clId="{F8E06149-A9FC-47D6-B595-6423B80E2913}" dt="2025-09-12T13:30:28.298" v="1059" actId="47"/>
        <pc:sldMkLst>
          <pc:docMk/>
          <pc:sldMk cId="2097389867" sldId="294"/>
        </pc:sldMkLst>
      </pc:sldChg>
      <pc:sldChg chg="modSp add del mod modAnim">
        <pc:chgData name="Mr G Wilkinson" userId="8c846cf4-ea8d-4faa-a3e1-45290d9c4bd8" providerId="ADAL" clId="{F8E06149-A9FC-47D6-B595-6423B80E2913}" dt="2025-09-16T14:12:08.615" v="3224" actId="47"/>
        <pc:sldMkLst>
          <pc:docMk/>
          <pc:sldMk cId="1509913907" sldId="295"/>
        </pc:sldMkLst>
      </pc:sldChg>
      <pc:sldChg chg="modSp add mod modAnim modNotesTx">
        <pc:chgData name="Mr G Wilkinson" userId="8c846cf4-ea8d-4faa-a3e1-45290d9c4bd8" providerId="ADAL" clId="{F8E06149-A9FC-47D6-B595-6423B80E2913}" dt="2025-09-16T14:17:04.724" v="3622" actId="20577"/>
        <pc:sldMkLst>
          <pc:docMk/>
          <pc:sldMk cId="1598206340" sldId="296"/>
        </pc:sldMkLst>
        <pc:spChg chg="mod">
          <ac:chgData name="Mr G Wilkinson" userId="8c846cf4-ea8d-4faa-a3e1-45290d9c4bd8" providerId="ADAL" clId="{F8E06149-A9FC-47D6-B595-6423B80E2913}" dt="2025-09-12T13:31:17.050" v="1080" actId="20577"/>
          <ac:spMkLst>
            <pc:docMk/>
            <pc:sldMk cId="1598206340" sldId="296"/>
            <ac:spMk id="3" creationId="{6975E684-5261-FE81-E9C6-883DF83804DB}"/>
          </ac:spMkLst>
        </pc:spChg>
        <pc:spChg chg="mod">
          <ac:chgData name="Mr G Wilkinson" userId="8c846cf4-ea8d-4faa-a3e1-45290d9c4bd8" providerId="ADAL" clId="{F8E06149-A9FC-47D6-B595-6423B80E2913}" dt="2025-09-12T13:31:40.669" v="1116" actId="6549"/>
          <ac:spMkLst>
            <pc:docMk/>
            <pc:sldMk cId="1598206340" sldId="296"/>
            <ac:spMk id="6" creationId="{FE65EEAF-E561-5E79-EEC4-85975AF7677E}"/>
          </ac:spMkLst>
        </pc:spChg>
        <pc:graphicFrameChg chg="mod modGraphic">
          <ac:chgData name="Mr G Wilkinson" userId="8c846cf4-ea8d-4faa-a3e1-45290d9c4bd8" providerId="ADAL" clId="{F8E06149-A9FC-47D6-B595-6423B80E2913}" dt="2025-09-12T13:31:07.407" v="1068" actId="20577"/>
          <ac:graphicFrameMkLst>
            <pc:docMk/>
            <pc:sldMk cId="1598206340" sldId="296"/>
            <ac:graphicFrameMk id="5" creationId="{6949D939-167C-C3AE-6B2E-EEFB17E73831}"/>
          </ac:graphicFrameMkLst>
        </pc:graphicFrameChg>
      </pc:sldChg>
      <pc:sldChg chg="addSp modSp add mod">
        <pc:chgData name="Mr G Wilkinson" userId="8c846cf4-ea8d-4faa-a3e1-45290d9c4bd8" providerId="ADAL" clId="{F8E06149-A9FC-47D6-B595-6423B80E2913}" dt="2025-09-16T10:51:38.287" v="3210" actId="1076"/>
        <pc:sldMkLst>
          <pc:docMk/>
          <pc:sldMk cId="2907132536" sldId="297"/>
        </pc:sldMkLst>
        <pc:spChg chg="mod">
          <ac:chgData name="Mr G Wilkinson" userId="8c846cf4-ea8d-4faa-a3e1-45290d9c4bd8" providerId="ADAL" clId="{F8E06149-A9FC-47D6-B595-6423B80E2913}" dt="2025-09-12T13:37:13.032" v="1389" actId="20577"/>
          <ac:spMkLst>
            <pc:docMk/>
            <pc:sldMk cId="2907132536" sldId="297"/>
            <ac:spMk id="3" creationId="{5B2BB1AA-C9E7-6D35-9D81-830BD56305FE}"/>
          </ac:spMkLst>
        </pc:spChg>
        <pc:picChg chg="add mod">
          <ac:chgData name="Mr G Wilkinson" userId="8c846cf4-ea8d-4faa-a3e1-45290d9c4bd8" providerId="ADAL" clId="{F8E06149-A9FC-47D6-B595-6423B80E2913}" dt="2025-09-16T10:51:38.287" v="3210" actId="1076"/>
          <ac:picMkLst>
            <pc:docMk/>
            <pc:sldMk cId="2907132536" sldId="297"/>
            <ac:picMk id="5" creationId="{C69BFE6E-9F6B-2138-5539-133DF31331D4}"/>
          </ac:picMkLst>
        </pc:picChg>
      </pc:sldChg>
      <pc:sldChg chg="addSp modSp add mod modAnim">
        <pc:chgData name="Mr G Wilkinson" userId="8c846cf4-ea8d-4faa-a3e1-45290d9c4bd8" providerId="ADAL" clId="{F8E06149-A9FC-47D6-B595-6423B80E2913}" dt="2025-09-12T13:54:34.043" v="2888" actId="1076"/>
        <pc:sldMkLst>
          <pc:docMk/>
          <pc:sldMk cId="1442749733" sldId="298"/>
        </pc:sldMkLst>
        <pc:spChg chg="mod">
          <ac:chgData name="Mr G Wilkinson" userId="8c846cf4-ea8d-4faa-a3e1-45290d9c4bd8" providerId="ADAL" clId="{F8E06149-A9FC-47D6-B595-6423B80E2913}" dt="2025-09-12T13:50:37.158" v="2482" actId="20577"/>
          <ac:spMkLst>
            <pc:docMk/>
            <pc:sldMk cId="1442749733" sldId="298"/>
            <ac:spMk id="2" creationId="{177786BB-E3EC-AEE3-4907-1D0A2858E708}"/>
          </ac:spMkLst>
        </pc:spChg>
        <pc:spChg chg="mod">
          <ac:chgData name="Mr G Wilkinson" userId="8c846cf4-ea8d-4faa-a3e1-45290d9c4bd8" providerId="ADAL" clId="{F8E06149-A9FC-47D6-B595-6423B80E2913}" dt="2025-09-12T13:54:29.633" v="2887" actId="1076"/>
          <ac:spMkLst>
            <pc:docMk/>
            <pc:sldMk cId="1442749733" sldId="298"/>
            <ac:spMk id="4" creationId="{60BAED8F-4FBE-4ABF-9D8E-8A69C6FEC8CA}"/>
          </ac:spMkLst>
        </pc:spChg>
        <pc:picChg chg="add mod modCrop">
          <ac:chgData name="Mr G Wilkinson" userId="8c846cf4-ea8d-4faa-a3e1-45290d9c4bd8" providerId="ADAL" clId="{F8E06149-A9FC-47D6-B595-6423B80E2913}" dt="2025-09-12T13:54:34.043" v="2888" actId="1076"/>
          <ac:picMkLst>
            <pc:docMk/>
            <pc:sldMk cId="1442749733" sldId="298"/>
            <ac:picMk id="3" creationId="{156BE400-0913-69AC-99F1-31ABFD566CAC}"/>
          </ac:picMkLst>
        </pc:picChg>
      </pc:sldChg>
      <pc:sldChg chg="addSp delSp modSp add mod">
        <pc:chgData name="Mr G Wilkinson" userId="8c846cf4-ea8d-4faa-a3e1-45290d9c4bd8" providerId="ADAL" clId="{F8E06149-A9FC-47D6-B595-6423B80E2913}" dt="2025-09-16T07:02:36.965" v="3149" actId="1076"/>
        <pc:sldMkLst>
          <pc:docMk/>
          <pc:sldMk cId="83753758" sldId="299"/>
        </pc:sldMkLst>
        <pc:spChg chg="del">
          <ac:chgData name="Mr G Wilkinson" userId="8c846cf4-ea8d-4faa-a3e1-45290d9c4bd8" providerId="ADAL" clId="{F8E06149-A9FC-47D6-B595-6423B80E2913}" dt="2025-09-16T07:01:31.518" v="3131" actId="478"/>
          <ac:spMkLst>
            <pc:docMk/>
            <pc:sldMk cId="83753758" sldId="299"/>
            <ac:spMk id="3" creationId="{35534AB5-7250-ABFC-BC77-34464BD6E052}"/>
          </ac:spMkLst>
        </pc:spChg>
        <pc:picChg chg="add del mod">
          <ac:chgData name="Mr G Wilkinson" userId="8c846cf4-ea8d-4faa-a3e1-45290d9c4bd8" providerId="ADAL" clId="{F8E06149-A9FC-47D6-B595-6423B80E2913}" dt="2025-09-16T07:02:11.448" v="3141" actId="478"/>
          <ac:picMkLst>
            <pc:docMk/>
            <pc:sldMk cId="83753758" sldId="299"/>
            <ac:picMk id="5" creationId="{2757C792-A10D-FEDA-2634-73EFAE007569}"/>
          </ac:picMkLst>
        </pc:picChg>
        <pc:picChg chg="add mod">
          <ac:chgData name="Mr G Wilkinson" userId="8c846cf4-ea8d-4faa-a3e1-45290d9c4bd8" providerId="ADAL" clId="{F8E06149-A9FC-47D6-B595-6423B80E2913}" dt="2025-09-16T07:02:36.965" v="3149" actId="1076"/>
          <ac:picMkLst>
            <pc:docMk/>
            <pc:sldMk cId="83753758" sldId="299"/>
            <ac:picMk id="7" creationId="{E3D807BE-8504-C15B-8171-A6EB1740B0F6}"/>
          </ac:picMkLst>
        </pc:picChg>
      </pc:sldChg>
      <pc:sldChg chg="modSp add mod ord">
        <pc:chgData name="Mr G Wilkinson" userId="8c846cf4-ea8d-4faa-a3e1-45290d9c4bd8" providerId="ADAL" clId="{F8E06149-A9FC-47D6-B595-6423B80E2913}" dt="2025-09-16T08:20:37.420" v="3153"/>
        <pc:sldMkLst>
          <pc:docMk/>
          <pc:sldMk cId="2195220999" sldId="300"/>
        </pc:sldMkLst>
        <pc:spChg chg="mod">
          <ac:chgData name="Mr G Wilkinson" userId="8c846cf4-ea8d-4faa-a3e1-45290d9c4bd8" providerId="ADAL" clId="{F8E06149-A9FC-47D6-B595-6423B80E2913}" dt="2025-09-16T08:20:26.608" v="3151" actId="207"/>
          <ac:spMkLst>
            <pc:docMk/>
            <pc:sldMk cId="2195220999" sldId="300"/>
            <ac:spMk id="4" creationId="{09E512A7-5867-B650-5170-C242B137F486}"/>
          </ac:spMkLst>
        </pc:spChg>
      </pc:sldChg>
      <pc:sldChg chg="addSp modSp add mod modAnim">
        <pc:chgData name="Mr G Wilkinson" userId="8c846cf4-ea8d-4faa-a3e1-45290d9c4bd8" providerId="ADAL" clId="{F8E06149-A9FC-47D6-B595-6423B80E2913}" dt="2025-09-16T14:24:30.233" v="3644" actId="1076"/>
        <pc:sldMkLst>
          <pc:docMk/>
          <pc:sldMk cId="1557784308" sldId="301"/>
        </pc:sldMkLst>
        <pc:spChg chg="add mod">
          <ac:chgData name="Mr G Wilkinson" userId="8c846cf4-ea8d-4faa-a3e1-45290d9c4bd8" providerId="ADAL" clId="{F8E06149-A9FC-47D6-B595-6423B80E2913}" dt="2025-09-16T14:24:30.233" v="3644" actId="1076"/>
          <ac:spMkLst>
            <pc:docMk/>
            <pc:sldMk cId="1557784308" sldId="301"/>
            <ac:spMk id="3" creationId="{D38901BF-F93A-F7D4-BF5A-FE2DF8821756}"/>
          </ac:spMkLst>
        </pc:spChg>
        <pc:spChg chg="mod">
          <ac:chgData name="Mr G Wilkinson" userId="8c846cf4-ea8d-4faa-a3e1-45290d9c4bd8" providerId="ADAL" clId="{F8E06149-A9FC-47D6-B595-6423B80E2913}" dt="2025-09-16T10:08:26.722" v="3171" actId="1076"/>
          <ac:spMkLst>
            <pc:docMk/>
            <pc:sldMk cId="1557784308" sldId="301"/>
            <ac:spMk id="4" creationId="{FAD1BE36-DB33-25F3-A09E-74D10487044F}"/>
          </ac:spMkLst>
        </pc:spChg>
        <pc:picChg chg="add mod">
          <ac:chgData name="Mr G Wilkinson" userId="8c846cf4-ea8d-4faa-a3e1-45290d9c4bd8" providerId="ADAL" clId="{F8E06149-A9FC-47D6-B595-6423B80E2913}" dt="2025-09-16T10:10:35.445" v="3202" actId="1076"/>
          <ac:picMkLst>
            <pc:docMk/>
            <pc:sldMk cId="1557784308" sldId="301"/>
            <ac:picMk id="6" creationId="{CA4A56CC-6AFC-F8EF-86DD-436B2E3A034D}"/>
          </ac:picMkLst>
        </pc:picChg>
        <pc:picChg chg="add mod">
          <ac:chgData name="Mr G Wilkinson" userId="8c846cf4-ea8d-4faa-a3e1-45290d9c4bd8" providerId="ADAL" clId="{F8E06149-A9FC-47D6-B595-6423B80E2913}" dt="2025-09-16T10:10:39.237" v="3203" actId="1076"/>
          <ac:picMkLst>
            <pc:docMk/>
            <pc:sldMk cId="1557784308" sldId="301"/>
            <ac:picMk id="8" creationId="{642BB6D3-1D5B-345A-D0AD-50782836745B}"/>
          </ac:picMkLst>
        </pc:picChg>
      </pc:sldChg>
    </pc:docChg>
  </pc:docChgLst>
  <pc:docChgLst>
    <pc:chgData name="Miss F Jawad" userId="S::fjawad@bhcs.sfet.org.uk::8d7195c2-585f-4489-9292-ca2a75bf9afe" providerId="AD" clId="Web-{64DB14E0-8F66-EF8B-FF0D-5D3E1A3CBB9E}"/>
    <pc:docChg chg="modSld">
      <pc:chgData name="Miss F Jawad" userId="S::fjawad@bhcs.sfet.org.uk::8d7195c2-585f-4489-9292-ca2a75bf9afe" providerId="AD" clId="Web-{64DB14E0-8F66-EF8B-FF0D-5D3E1A3CBB9E}" dt="2025-09-15T10:31:28.202" v="57" actId="20577"/>
      <pc:docMkLst>
        <pc:docMk/>
      </pc:docMkLst>
      <pc:sldChg chg="modSp">
        <pc:chgData name="Miss F Jawad" userId="S::fjawad@bhcs.sfet.org.uk::8d7195c2-585f-4489-9292-ca2a75bf9afe" providerId="AD" clId="Web-{64DB14E0-8F66-EF8B-FF0D-5D3E1A3CBB9E}" dt="2025-09-15T10:31:28.202" v="57" actId="20577"/>
        <pc:sldMkLst>
          <pc:docMk/>
          <pc:sldMk cId="2186107393" sldId="289"/>
        </pc:sldMkLst>
        <pc:spChg chg="mod">
          <ac:chgData name="Miss F Jawad" userId="S::fjawad@bhcs.sfet.org.uk::8d7195c2-585f-4489-9292-ca2a75bf9afe" providerId="AD" clId="Web-{64DB14E0-8F66-EF8B-FF0D-5D3E1A3CBB9E}" dt="2025-09-15T10:31:28.202" v="57" actId="20577"/>
          <ac:spMkLst>
            <pc:docMk/>
            <pc:sldMk cId="2186107393" sldId="289"/>
            <ac:spMk id="3" creationId="{DEEED59D-D18C-7CE3-B986-2DAE07405A43}"/>
          </ac:spMkLst>
        </pc:spChg>
      </pc:sldChg>
      <pc:sldChg chg="modSp">
        <pc:chgData name="Miss F Jawad" userId="S::fjawad@bhcs.sfet.org.uk::8d7195c2-585f-4489-9292-ca2a75bf9afe" providerId="AD" clId="Web-{64DB14E0-8F66-EF8B-FF0D-5D3E1A3CBB9E}" dt="2025-09-15T10:30:03.323" v="1" actId="1076"/>
        <pc:sldMkLst>
          <pc:docMk/>
          <pc:sldMk cId="238889597" sldId="290"/>
        </pc:sldMkLst>
        <pc:spChg chg="mod">
          <ac:chgData name="Miss F Jawad" userId="S::fjawad@bhcs.sfet.org.uk::8d7195c2-585f-4489-9292-ca2a75bf9afe" providerId="AD" clId="Web-{64DB14E0-8F66-EF8B-FF0D-5D3E1A3CBB9E}" dt="2025-09-15T10:30:03.323" v="1" actId="1076"/>
          <ac:spMkLst>
            <pc:docMk/>
            <pc:sldMk cId="238889597" sldId="290"/>
            <ac:spMk id="4" creationId="{E187D3FA-F0E9-CA5D-875A-CC134CD938D2}"/>
          </ac:spMkLst>
        </pc:spChg>
      </pc:sldChg>
    </pc:docChg>
  </pc:docChgLst>
  <pc:docChgLst>
    <pc:chgData name="Mr G Wilkinson" userId="8c846cf4-ea8d-4faa-a3e1-45290d9c4bd8" providerId="ADAL" clId="{4F1B8811-3653-4D8C-9ACF-5B0D537D1A3C}"/>
    <pc:docChg chg="undo custSel addSld delSld modSld sldOrd">
      <pc:chgData name="Mr G Wilkinson" userId="8c846cf4-ea8d-4faa-a3e1-45290d9c4bd8" providerId="ADAL" clId="{4F1B8811-3653-4D8C-9ACF-5B0D537D1A3C}" dt="2025-09-10T10:58:44.946" v="565" actId="20577"/>
      <pc:docMkLst>
        <pc:docMk/>
      </pc:docMkLst>
      <pc:sldChg chg="modSp mod">
        <pc:chgData name="Mr G Wilkinson" userId="8c846cf4-ea8d-4faa-a3e1-45290d9c4bd8" providerId="ADAL" clId="{4F1B8811-3653-4D8C-9ACF-5B0D537D1A3C}" dt="2025-09-10T10:54:52.816" v="475" actId="403"/>
        <pc:sldMkLst>
          <pc:docMk/>
          <pc:sldMk cId="4163485275" sldId="277"/>
        </pc:sldMkLst>
        <pc:spChg chg="mod">
          <ac:chgData name="Mr G Wilkinson" userId="8c846cf4-ea8d-4faa-a3e1-45290d9c4bd8" providerId="ADAL" clId="{4F1B8811-3653-4D8C-9ACF-5B0D537D1A3C}" dt="2025-09-10T10:54:52.816" v="475" actId="403"/>
          <ac:spMkLst>
            <pc:docMk/>
            <pc:sldMk cId="4163485275" sldId="277"/>
            <ac:spMk id="3" creationId="{2342890D-1EB8-83E8-3DE6-4E4B4654F702}"/>
          </ac:spMkLst>
        </pc:spChg>
      </pc:sldChg>
      <pc:sldChg chg="modNotesTx">
        <pc:chgData name="Mr G Wilkinson" userId="8c846cf4-ea8d-4faa-a3e1-45290d9c4bd8" providerId="ADAL" clId="{4F1B8811-3653-4D8C-9ACF-5B0D537D1A3C}" dt="2025-09-10T10:55:16.859" v="485" actId="20577"/>
        <pc:sldMkLst>
          <pc:docMk/>
          <pc:sldMk cId="568476779" sldId="286"/>
        </pc:sldMkLst>
      </pc:sldChg>
      <pc:sldChg chg="modNotesTx">
        <pc:chgData name="Mr G Wilkinson" userId="8c846cf4-ea8d-4faa-a3e1-45290d9c4bd8" providerId="ADAL" clId="{4F1B8811-3653-4D8C-9ACF-5B0D537D1A3C}" dt="2025-09-10T10:55:31.682" v="488" actId="20577"/>
        <pc:sldMkLst>
          <pc:docMk/>
          <pc:sldMk cId="3837605342" sldId="287"/>
        </pc:sldMkLst>
      </pc:sldChg>
      <pc:sldChg chg="ord modNotesTx">
        <pc:chgData name="Mr G Wilkinson" userId="8c846cf4-ea8d-4faa-a3e1-45290d9c4bd8" providerId="ADAL" clId="{4F1B8811-3653-4D8C-9ACF-5B0D537D1A3C}" dt="2025-09-10T10:55:09.890" v="478" actId="20577"/>
        <pc:sldMkLst>
          <pc:docMk/>
          <pc:sldMk cId="1697119678" sldId="288"/>
        </pc:sldMkLst>
      </pc:sldChg>
      <pc:sldChg chg="modSp mod modNotesTx">
        <pc:chgData name="Mr G Wilkinson" userId="8c846cf4-ea8d-4faa-a3e1-45290d9c4bd8" providerId="ADAL" clId="{4F1B8811-3653-4D8C-9ACF-5B0D537D1A3C}" dt="2025-09-10T10:58:44.946" v="565" actId="20577"/>
        <pc:sldMkLst>
          <pc:docMk/>
          <pc:sldMk cId="2186107393" sldId="289"/>
        </pc:sldMkLst>
        <pc:spChg chg="mod">
          <ac:chgData name="Mr G Wilkinson" userId="8c846cf4-ea8d-4faa-a3e1-45290d9c4bd8" providerId="ADAL" clId="{4F1B8811-3653-4D8C-9ACF-5B0D537D1A3C}" dt="2025-09-10T10:50:01.608" v="150" actId="20577"/>
          <ac:spMkLst>
            <pc:docMk/>
            <pc:sldMk cId="2186107393" sldId="289"/>
            <ac:spMk id="2" creationId="{A9A82577-DFAD-DD47-B218-DE6620043C74}"/>
          </ac:spMkLst>
        </pc:spChg>
        <pc:spChg chg="mod">
          <ac:chgData name="Mr G Wilkinson" userId="8c846cf4-ea8d-4faa-a3e1-45290d9c4bd8" providerId="ADAL" clId="{4F1B8811-3653-4D8C-9ACF-5B0D537D1A3C}" dt="2025-09-10T10:58:44.946" v="565" actId="20577"/>
          <ac:spMkLst>
            <pc:docMk/>
            <pc:sldMk cId="2186107393" sldId="289"/>
            <ac:spMk id="3" creationId="{DEEED59D-D18C-7CE3-B986-2DAE07405A43}"/>
          </ac:spMkLst>
        </pc:spChg>
      </pc:sldChg>
      <pc:sldChg chg="modSp mod ord modNotesTx">
        <pc:chgData name="Mr G Wilkinson" userId="8c846cf4-ea8d-4faa-a3e1-45290d9c4bd8" providerId="ADAL" clId="{4F1B8811-3653-4D8C-9ACF-5B0D537D1A3C}" dt="2025-09-10T10:55:36.927" v="491" actId="20577"/>
        <pc:sldMkLst>
          <pc:docMk/>
          <pc:sldMk cId="238889597" sldId="290"/>
        </pc:sldMkLst>
        <pc:spChg chg="mod">
          <ac:chgData name="Mr G Wilkinson" userId="8c846cf4-ea8d-4faa-a3e1-45290d9c4bd8" providerId="ADAL" clId="{4F1B8811-3653-4D8C-9ACF-5B0D537D1A3C}" dt="2025-09-10T10:48:41.871" v="36" actId="20577"/>
          <ac:spMkLst>
            <pc:docMk/>
            <pc:sldMk cId="238889597" sldId="290"/>
            <ac:spMk id="2" creationId="{603939CC-19C3-7638-B91F-C6EAA31A3EAF}"/>
          </ac:spMkLst>
        </pc:spChg>
      </pc:sldChg>
      <pc:sldChg chg="addSp delSp modSp mod modNotesTx">
        <pc:chgData name="Mr G Wilkinson" userId="8c846cf4-ea8d-4faa-a3e1-45290d9c4bd8" providerId="ADAL" clId="{4F1B8811-3653-4D8C-9ACF-5B0D537D1A3C}" dt="2025-09-10T10:57:21.587" v="519" actId="20577"/>
        <pc:sldMkLst>
          <pc:docMk/>
          <pc:sldMk cId="330461971" sldId="291"/>
        </pc:sldMkLst>
        <pc:spChg chg="mod">
          <ac:chgData name="Mr G Wilkinson" userId="8c846cf4-ea8d-4faa-a3e1-45290d9c4bd8" providerId="ADAL" clId="{4F1B8811-3653-4D8C-9ACF-5B0D537D1A3C}" dt="2025-09-10T10:51:21.475" v="268" actId="20577"/>
          <ac:spMkLst>
            <pc:docMk/>
            <pc:sldMk cId="330461971" sldId="291"/>
            <ac:spMk id="2" creationId="{9600BE0C-CA60-A50D-0A07-F11099BE1668}"/>
          </ac:spMkLst>
        </pc:spChg>
        <pc:spChg chg="add mod">
          <ac:chgData name="Mr G Wilkinson" userId="8c846cf4-ea8d-4faa-a3e1-45290d9c4bd8" providerId="ADAL" clId="{4F1B8811-3653-4D8C-9ACF-5B0D537D1A3C}" dt="2025-09-10T10:51:43.445" v="296" actId="5793"/>
          <ac:spMkLst>
            <pc:docMk/>
            <pc:sldMk cId="330461971" sldId="291"/>
            <ac:spMk id="4" creationId="{85BCFE58-D843-0021-7387-59D635928343}"/>
          </ac:spMkLst>
        </pc:spChg>
      </pc:sldChg>
      <pc:sldChg chg="modSp mod modNotesTx">
        <pc:chgData name="Mr G Wilkinson" userId="8c846cf4-ea8d-4faa-a3e1-45290d9c4bd8" providerId="ADAL" clId="{4F1B8811-3653-4D8C-9ACF-5B0D537D1A3C}" dt="2025-09-10T10:57:25.148" v="522" actId="20577"/>
        <pc:sldMkLst>
          <pc:docMk/>
          <pc:sldMk cId="2589840605" sldId="292"/>
        </pc:sldMkLst>
        <pc:spChg chg="mod">
          <ac:chgData name="Mr G Wilkinson" userId="8c846cf4-ea8d-4faa-a3e1-45290d9c4bd8" providerId="ADAL" clId="{4F1B8811-3653-4D8C-9ACF-5B0D537D1A3C}" dt="2025-09-10T10:52:25.616" v="370" actId="20577"/>
          <ac:spMkLst>
            <pc:docMk/>
            <pc:sldMk cId="2589840605" sldId="292"/>
            <ac:spMk id="2" creationId="{2E83D3A3-EABB-F452-663C-B7A9A883AE18}"/>
          </ac:spMkLst>
        </pc:spChg>
        <pc:spChg chg="mod">
          <ac:chgData name="Mr G Wilkinson" userId="8c846cf4-ea8d-4faa-a3e1-45290d9c4bd8" providerId="ADAL" clId="{4F1B8811-3653-4D8C-9ACF-5B0D537D1A3C}" dt="2025-09-10T10:52:41.206" v="427" actId="20577"/>
          <ac:spMkLst>
            <pc:docMk/>
            <pc:sldMk cId="2589840605" sldId="292"/>
            <ac:spMk id="3" creationId="{91E6CBEF-99ED-E171-F30E-B3C38974CD09}"/>
          </ac:spMkLst>
        </pc:spChg>
      </pc:sldChg>
      <pc:sldChg chg="add del">
        <pc:chgData name="Mr G Wilkinson" userId="8c846cf4-ea8d-4faa-a3e1-45290d9c4bd8" providerId="ADAL" clId="{4F1B8811-3653-4D8C-9ACF-5B0D537D1A3C}" dt="2025-09-10T10:49:52.562" v="134" actId="47"/>
        <pc:sldMkLst>
          <pc:docMk/>
          <pc:sldMk cId="434175185" sldId="293"/>
        </pc:sldMkLst>
      </pc:sldChg>
      <pc:sldChg chg="add del">
        <pc:chgData name="Mr G Wilkinson" userId="8c846cf4-ea8d-4faa-a3e1-45290d9c4bd8" providerId="ADAL" clId="{4F1B8811-3653-4D8C-9ACF-5B0D537D1A3C}" dt="2025-09-10T10:51:30.084" v="270"/>
        <pc:sldMkLst>
          <pc:docMk/>
          <pc:sldMk cId="3831538909" sldId="293"/>
        </pc:sldMkLst>
      </pc:sldChg>
      <pc:sldChg chg="modSp add del mod ord">
        <pc:chgData name="Mr G Wilkinson" userId="8c846cf4-ea8d-4faa-a3e1-45290d9c4bd8" providerId="ADAL" clId="{4F1B8811-3653-4D8C-9ACF-5B0D537D1A3C}" dt="2025-09-10T10:56:28.421" v="507" actId="47"/>
        <pc:sldMkLst>
          <pc:docMk/>
          <pc:sldMk cId="2391362640" sldId="294"/>
        </pc:sldMkLst>
      </pc:sldChg>
    </pc:docChg>
  </pc:docChgLst>
  <pc:docChgLst>
    <pc:chgData name="Miss F Jawad" userId="S::fjawad@bhcs.sfet.org.uk::8d7195c2-585f-4489-9292-ca2a75bf9afe" providerId="AD" clId="Web-{A1FF8F1F-51A5-2CFD-242F-D819DD12473E}"/>
    <pc:docChg chg="modSld">
      <pc:chgData name="Miss F Jawad" userId="S::fjawad@bhcs.sfet.org.uk::8d7195c2-585f-4489-9292-ca2a75bf9afe" providerId="AD" clId="Web-{A1FF8F1F-51A5-2CFD-242F-D819DD12473E}" dt="2025-09-15T10:35:48.503" v="86" actId="20577"/>
      <pc:docMkLst>
        <pc:docMk/>
      </pc:docMkLst>
      <pc:sldChg chg="modSp">
        <pc:chgData name="Miss F Jawad" userId="S::fjawad@bhcs.sfet.org.uk::8d7195c2-585f-4489-9292-ca2a75bf9afe" providerId="AD" clId="Web-{A1FF8F1F-51A5-2CFD-242F-D819DD12473E}" dt="2025-09-15T10:35:48.503" v="86" actId="20577"/>
        <pc:sldMkLst>
          <pc:docMk/>
          <pc:sldMk cId="1697119678" sldId="288"/>
        </pc:sldMkLst>
        <pc:spChg chg="mod">
          <ac:chgData name="Miss F Jawad" userId="S::fjawad@bhcs.sfet.org.uk::8d7195c2-585f-4489-9292-ca2a75bf9afe" providerId="AD" clId="Web-{A1FF8F1F-51A5-2CFD-242F-D819DD12473E}" dt="2025-09-15T10:35:48.503" v="86" actId="20577"/>
          <ac:spMkLst>
            <pc:docMk/>
            <pc:sldMk cId="1697119678" sldId="288"/>
            <ac:spMk id="3" creationId="{16AFDB1F-7CD5-FF81-7F97-9DC89B041AE2}"/>
          </ac:spMkLst>
        </pc:spChg>
      </pc:sldChg>
    </pc:docChg>
  </pc:docChgLst>
  <pc:docChgLst>
    <pc:chgData name="Miss F Jawad" userId="S::fjawad@bhcs.sfet.org.uk::8d7195c2-585f-4489-9292-ca2a75bf9afe" providerId="AD" clId="Web-{6C7F1CE2-DE0C-6313-6598-522110ED843F}"/>
    <pc:docChg chg="modSld">
      <pc:chgData name="Miss F Jawad" userId="S::fjawad@bhcs.sfet.org.uk::8d7195c2-585f-4489-9292-ca2a75bf9afe" providerId="AD" clId="Web-{6C7F1CE2-DE0C-6313-6598-522110ED843F}" dt="2025-09-11T10:19:03.474" v="394" actId="20577"/>
      <pc:docMkLst>
        <pc:docMk/>
      </pc:docMkLst>
      <pc:sldChg chg="modSp">
        <pc:chgData name="Miss F Jawad" userId="S::fjawad@bhcs.sfet.org.uk::8d7195c2-585f-4489-9292-ca2a75bf9afe" providerId="AD" clId="Web-{6C7F1CE2-DE0C-6313-6598-522110ED843F}" dt="2025-09-11T10:07:30.179" v="218" actId="20577"/>
        <pc:sldMkLst>
          <pc:docMk/>
          <pc:sldMk cId="2327454744" sldId="264"/>
        </pc:sldMkLst>
        <pc:spChg chg="mod">
          <ac:chgData name="Miss F Jawad" userId="S::fjawad@bhcs.sfet.org.uk::8d7195c2-585f-4489-9292-ca2a75bf9afe" providerId="AD" clId="Web-{6C7F1CE2-DE0C-6313-6598-522110ED843F}" dt="2025-09-11T10:07:30.179" v="218" actId="20577"/>
          <ac:spMkLst>
            <pc:docMk/>
            <pc:sldMk cId="2327454744" sldId="264"/>
            <ac:spMk id="7" creationId="{55C1145E-E9B7-BF1F-3FC9-D95EC9178215}"/>
          </ac:spMkLst>
        </pc:spChg>
      </pc:sldChg>
      <pc:sldChg chg="modSp">
        <pc:chgData name="Miss F Jawad" userId="S::fjawad@bhcs.sfet.org.uk::8d7195c2-585f-4489-9292-ca2a75bf9afe" providerId="AD" clId="Web-{6C7F1CE2-DE0C-6313-6598-522110ED843F}" dt="2025-09-11T10:19:03.474" v="394" actId="20577"/>
        <pc:sldMkLst>
          <pc:docMk/>
          <pc:sldMk cId="3837605342" sldId="287"/>
        </pc:sldMkLst>
        <pc:spChg chg="mod">
          <ac:chgData name="Miss F Jawad" userId="S::fjawad@bhcs.sfet.org.uk::8d7195c2-585f-4489-9292-ca2a75bf9afe" providerId="AD" clId="Web-{6C7F1CE2-DE0C-6313-6598-522110ED843F}" dt="2025-09-11T10:19:03.474" v="394" actId="20577"/>
          <ac:spMkLst>
            <pc:docMk/>
            <pc:sldMk cId="3837605342" sldId="287"/>
            <ac:spMk id="3" creationId="{2339B17A-7771-810A-A696-61EBF65D6368}"/>
          </ac:spMkLst>
        </pc:spChg>
      </pc:sldChg>
      <pc:sldChg chg="modSp">
        <pc:chgData name="Miss F Jawad" userId="S::fjawad@bhcs.sfet.org.uk::8d7195c2-585f-4489-9292-ca2a75bf9afe" providerId="AD" clId="Web-{6C7F1CE2-DE0C-6313-6598-522110ED843F}" dt="2025-09-11T10:07:09.398" v="211" actId="20577"/>
        <pc:sldMkLst>
          <pc:docMk/>
          <pc:sldMk cId="238889597" sldId="290"/>
        </pc:sldMkLst>
      </pc:sldChg>
      <pc:sldChg chg="modSp">
        <pc:chgData name="Miss F Jawad" userId="S::fjawad@bhcs.sfet.org.uk::8d7195c2-585f-4489-9292-ca2a75bf9afe" providerId="AD" clId="Web-{6C7F1CE2-DE0C-6313-6598-522110ED843F}" dt="2025-09-11T09:52:47.571" v="89" actId="20577"/>
        <pc:sldMkLst>
          <pc:docMk/>
          <pc:sldMk cId="2589840605" sldId="292"/>
        </pc:sldMkLst>
        <pc:spChg chg="mod">
          <ac:chgData name="Miss F Jawad" userId="S::fjawad@bhcs.sfet.org.uk::8d7195c2-585f-4489-9292-ca2a75bf9afe" providerId="AD" clId="Web-{6C7F1CE2-DE0C-6313-6598-522110ED843F}" dt="2025-09-11T09:52:47.571" v="89" actId="20577"/>
          <ac:spMkLst>
            <pc:docMk/>
            <pc:sldMk cId="2589840605" sldId="292"/>
            <ac:spMk id="3" creationId="{91E6CBEF-99ED-E171-F30E-B3C38974CD0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CBE00B-359F-6C46-B779-000318FCF7C9}" type="datetimeFigureOut">
              <a:rPr lang="en-US" smtClean="0"/>
              <a:t>9/16/2025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AB4813-1272-A040-AFA5-0148367F5CCE}" type="slidenum">
              <a:rPr lang="en-US" smtClean="0"/>
              <a:t>‹#›</a:t>
            </a:fld>
            <a:endParaRPr lang="en-US"/>
          </a:p>
        </p:txBody>
      </p:sp>
    </p:spTree>
    <p:extLst>
      <p:ext uri="{BB962C8B-B14F-4D97-AF65-F5344CB8AC3E}">
        <p14:creationId xmlns:p14="http://schemas.microsoft.com/office/powerpoint/2010/main" val="31053049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GWK</a:t>
            </a:r>
          </a:p>
        </p:txBody>
      </p:sp>
      <p:sp>
        <p:nvSpPr>
          <p:cNvPr id="4" name="Slide Number Placeholder 3"/>
          <p:cNvSpPr>
            <a:spLocks noGrp="1"/>
          </p:cNvSpPr>
          <p:nvPr>
            <p:ph type="sldNum" sz="quarter" idx="5"/>
          </p:nvPr>
        </p:nvSpPr>
        <p:spPr/>
        <p:txBody>
          <a:bodyPr/>
          <a:lstStyle/>
          <a:p>
            <a:fld id="{C5AB4813-1272-A040-AFA5-0148367F5CCE}" type="slidenum">
              <a:rPr lang="en-US" smtClean="0"/>
              <a:t>3</a:t>
            </a:fld>
            <a:endParaRPr lang="en-US"/>
          </a:p>
        </p:txBody>
      </p:sp>
    </p:spTree>
    <p:extLst>
      <p:ext uri="{BB962C8B-B14F-4D97-AF65-F5344CB8AC3E}">
        <p14:creationId xmlns:p14="http://schemas.microsoft.com/office/powerpoint/2010/main" val="58238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455928-BF22-27C7-25C1-668C214E23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64B1E3-A125-EE00-AB0E-8048D9A4306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2C4198-A414-63DB-0E0A-BA70F56D076D}"/>
              </a:ext>
            </a:extLst>
          </p:cNvPr>
          <p:cNvSpPr>
            <a:spLocks noGrp="1"/>
          </p:cNvSpPr>
          <p:nvPr>
            <p:ph type="body" idx="1"/>
          </p:nvPr>
        </p:nvSpPr>
        <p:spPr/>
        <p:txBody>
          <a:bodyPr/>
          <a:lstStyle/>
          <a:p>
            <a:r>
              <a:rPr lang="en-GB" dirty="0">
                <a:ea typeface="Calibri"/>
                <a:cs typeface="Calibri"/>
              </a:rPr>
              <a:t>National research being given to schools via the LA, suggests one possible causes of the difference in attendance is the lack of support for girls in schools during their menstrual cycle AND parents not always knowing what the school can do to help.</a:t>
            </a:r>
          </a:p>
          <a:p>
            <a:endParaRPr lang="en-GB" dirty="0">
              <a:ea typeface="Calibri"/>
              <a:cs typeface="Calibri"/>
            </a:endParaRPr>
          </a:p>
        </p:txBody>
      </p:sp>
      <p:sp>
        <p:nvSpPr>
          <p:cNvPr id="4" name="Slide Number Placeholder 3">
            <a:extLst>
              <a:ext uri="{FF2B5EF4-FFF2-40B4-BE49-F238E27FC236}">
                <a16:creationId xmlns:a16="http://schemas.microsoft.com/office/drawing/2014/main" id="{4DFD4AB7-7265-D5DC-6158-3A1947755A3D}"/>
              </a:ext>
            </a:extLst>
          </p:cNvPr>
          <p:cNvSpPr>
            <a:spLocks noGrp="1"/>
          </p:cNvSpPr>
          <p:nvPr>
            <p:ph type="sldNum" sz="quarter" idx="5"/>
          </p:nvPr>
        </p:nvSpPr>
        <p:spPr/>
        <p:txBody>
          <a:bodyPr/>
          <a:lstStyle/>
          <a:p>
            <a:fld id="{C5AB4813-1272-A040-AFA5-0148367F5CCE}" type="slidenum">
              <a:rPr lang="en-US" smtClean="0"/>
              <a:t>4</a:t>
            </a:fld>
            <a:endParaRPr lang="en-US"/>
          </a:p>
        </p:txBody>
      </p:sp>
    </p:spTree>
    <p:extLst>
      <p:ext uri="{BB962C8B-B14F-4D97-AF65-F5344CB8AC3E}">
        <p14:creationId xmlns:p14="http://schemas.microsoft.com/office/powerpoint/2010/main" val="30214422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8C5C3-4678-645E-4346-97EBB47FB8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E2D2F7-35E2-2872-C9D9-16A626EDF19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4A8B977-2733-23A9-6693-A72318AE3AC8}"/>
              </a:ext>
            </a:extLst>
          </p:cNvPr>
          <p:cNvSpPr>
            <a:spLocks noGrp="1"/>
          </p:cNvSpPr>
          <p:nvPr>
            <p:ph type="body" idx="1"/>
          </p:nvPr>
        </p:nvSpPr>
        <p:spPr/>
        <p:txBody>
          <a:bodyPr/>
          <a:lstStyle/>
          <a:p>
            <a:r>
              <a:rPr lang="en-GB" dirty="0"/>
              <a:t>The biggest decline happens between Yr7 and 8 – which is possibly linked to the first period that a female may experience.</a:t>
            </a:r>
          </a:p>
        </p:txBody>
      </p:sp>
      <p:sp>
        <p:nvSpPr>
          <p:cNvPr id="4" name="Slide Number Placeholder 3">
            <a:extLst>
              <a:ext uri="{FF2B5EF4-FFF2-40B4-BE49-F238E27FC236}">
                <a16:creationId xmlns:a16="http://schemas.microsoft.com/office/drawing/2014/main" id="{B02EFE8C-937C-43E0-2A7E-CCCD84BFB5BB}"/>
              </a:ext>
            </a:extLst>
          </p:cNvPr>
          <p:cNvSpPr>
            <a:spLocks noGrp="1"/>
          </p:cNvSpPr>
          <p:nvPr>
            <p:ph type="sldNum" sz="quarter" idx="5"/>
          </p:nvPr>
        </p:nvSpPr>
        <p:spPr/>
        <p:txBody>
          <a:bodyPr/>
          <a:lstStyle/>
          <a:p>
            <a:fld id="{C5AB4813-1272-A040-AFA5-0148367F5CCE}" type="slidenum">
              <a:rPr lang="en-US" smtClean="0"/>
              <a:t>5</a:t>
            </a:fld>
            <a:endParaRPr lang="en-US"/>
          </a:p>
        </p:txBody>
      </p:sp>
    </p:spTree>
    <p:extLst>
      <p:ext uri="{BB962C8B-B14F-4D97-AF65-F5344CB8AC3E}">
        <p14:creationId xmlns:p14="http://schemas.microsoft.com/office/powerpoint/2010/main" val="728434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And in science curriculum – the hormone changes, etc.</a:t>
            </a:r>
          </a:p>
        </p:txBody>
      </p:sp>
      <p:sp>
        <p:nvSpPr>
          <p:cNvPr id="4" name="Slide Number Placeholder 3"/>
          <p:cNvSpPr>
            <a:spLocks noGrp="1"/>
          </p:cNvSpPr>
          <p:nvPr>
            <p:ph type="sldNum" sz="quarter" idx="5"/>
          </p:nvPr>
        </p:nvSpPr>
        <p:spPr/>
        <p:txBody>
          <a:bodyPr/>
          <a:lstStyle/>
          <a:p>
            <a:fld id="{C5AB4813-1272-A040-AFA5-0148367F5CCE}" type="slidenum">
              <a:rPr lang="en-US" smtClean="0"/>
              <a:t>6</a:t>
            </a:fld>
            <a:endParaRPr lang="en-US"/>
          </a:p>
        </p:txBody>
      </p:sp>
    </p:spTree>
    <p:extLst>
      <p:ext uri="{BB962C8B-B14F-4D97-AF65-F5344CB8AC3E}">
        <p14:creationId xmlns:p14="http://schemas.microsoft.com/office/powerpoint/2010/main" val="725732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AD8AE-1406-ADED-2950-1BE5DC4994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02890F-E0FB-FB90-256C-03D4A838682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697FC2-254D-78FD-2D8E-0921DFB32818}"/>
              </a:ext>
            </a:extLst>
          </p:cNvPr>
          <p:cNvSpPr>
            <a:spLocks noGrp="1"/>
          </p:cNvSpPr>
          <p:nvPr>
            <p:ph type="body" idx="1"/>
          </p:nvPr>
        </p:nvSpPr>
        <p:spPr/>
        <p:txBody>
          <a:bodyPr/>
          <a:lstStyle/>
          <a:p>
            <a:r>
              <a:rPr lang="en-GB"/>
              <a:t>GWK</a:t>
            </a:r>
          </a:p>
        </p:txBody>
      </p:sp>
      <p:sp>
        <p:nvSpPr>
          <p:cNvPr id="4" name="Slide Number Placeholder 3">
            <a:extLst>
              <a:ext uri="{FF2B5EF4-FFF2-40B4-BE49-F238E27FC236}">
                <a16:creationId xmlns:a16="http://schemas.microsoft.com/office/drawing/2014/main" id="{F332FE72-F93D-51B1-DDA0-4BE777DCC6AD}"/>
              </a:ext>
            </a:extLst>
          </p:cNvPr>
          <p:cNvSpPr>
            <a:spLocks noGrp="1"/>
          </p:cNvSpPr>
          <p:nvPr>
            <p:ph type="sldNum" sz="quarter" idx="5"/>
          </p:nvPr>
        </p:nvSpPr>
        <p:spPr/>
        <p:txBody>
          <a:bodyPr/>
          <a:lstStyle/>
          <a:p>
            <a:fld id="{C5AB4813-1272-A040-AFA5-0148367F5CCE}" type="slidenum">
              <a:rPr lang="en-US" smtClean="0"/>
              <a:t>7</a:t>
            </a:fld>
            <a:endParaRPr lang="en-US"/>
          </a:p>
        </p:txBody>
      </p:sp>
    </p:spTree>
    <p:extLst>
      <p:ext uri="{BB962C8B-B14F-4D97-AF65-F5344CB8AC3E}">
        <p14:creationId xmlns:p14="http://schemas.microsoft.com/office/powerpoint/2010/main" val="617562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FJD</a:t>
            </a:r>
          </a:p>
        </p:txBody>
      </p:sp>
      <p:sp>
        <p:nvSpPr>
          <p:cNvPr id="4" name="Slide Number Placeholder 3"/>
          <p:cNvSpPr>
            <a:spLocks noGrp="1"/>
          </p:cNvSpPr>
          <p:nvPr>
            <p:ph type="sldNum" sz="quarter" idx="5"/>
          </p:nvPr>
        </p:nvSpPr>
        <p:spPr/>
        <p:txBody>
          <a:bodyPr/>
          <a:lstStyle/>
          <a:p>
            <a:fld id="{C5AB4813-1272-A040-AFA5-0148367F5CCE}" type="slidenum">
              <a:rPr lang="en-US" smtClean="0"/>
              <a:t>8</a:t>
            </a:fld>
            <a:endParaRPr lang="en-US"/>
          </a:p>
        </p:txBody>
      </p:sp>
    </p:spTree>
    <p:extLst>
      <p:ext uri="{BB962C8B-B14F-4D97-AF65-F5344CB8AC3E}">
        <p14:creationId xmlns:p14="http://schemas.microsoft.com/office/powerpoint/2010/main" val="1057136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52B6B6-B863-F642-05FD-E83CC61AFA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B78BAF-1B33-6107-6F82-4B497D968B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690E77-687C-040A-AC56-F23E693B0693}"/>
              </a:ext>
            </a:extLst>
          </p:cNvPr>
          <p:cNvSpPr>
            <a:spLocks noGrp="1"/>
          </p:cNvSpPr>
          <p:nvPr>
            <p:ph type="body" idx="1"/>
          </p:nvPr>
        </p:nvSpPr>
        <p:spPr/>
        <p:txBody>
          <a:bodyPr/>
          <a:lstStyle/>
          <a:p>
            <a:r>
              <a:rPr lang="en-GB"/>
              <a:t>FJD</a:t>
            </a:r>
          </a:p>
        </p:txBody>
      </p:sp>
      <p:sp>
        <p:nvSpPr>
          <p:cNvPr id="4" name="Slide Number Placeholder 3">
            <a:extLst>
              <a:ext uri="{FF2B5EF4-FFF2-40B4-BE49-F238E27FC236}">
                <a16:creationId xmlns:a16="http://schemas.microsoft.com/office/drawing/2014/main" id="{F37BDB4D-30A7-DEC7-DA12-81135B42B15E}"/>
              </a:ext>
            </a:extLst>
          </p:cNvPr>
          <p:cNvSpPr>
            <a:spLocks noGrp="1"/>
          </p:cNvSpPr>
          <p:nvPr>
            <p:ph type="sldNum" sz="quarter" idx="5"/>
          </p:nvPr>
        </p:nvSpPr>
        <p:spPr/>
        <p:txBody>
          <a:bodyPr/>
          <a:lstStyle/>
          <a:p>
            <a:fld id="{C5AB4813-1272-A040-AFA5-0148367F5CCE}" type="slidenum">
              <a:rPr lang="en-US" smtClean="0"/>
              <a:t>9</a:t>
            </a:fld>
            <a:endParaRPr lang="en-US"/>
          </a:p>
        </p:txBody>
      </p:sp>
    </p:spTree>
    <p:extLst>
      <p:ext uri="{BB962C8B-B14F-4D97-AF65-F5344CB8AC3E}">
        <p14:creationId xmlns:p14="http://schemas.microsoft.com/office/powerpoint/2010/main" val="5851510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FJD</a:t>
            </a:r>
          </a:p>
        </p:txBody>
      </p:sp>
      <p:sp>
        <p:nvSpPr>
          <p:cNvPr id="4" name="Slide Number Placeholder 3"/>
          <p:cNvSpPr>
            <a:spLocks noGrp="1"/>
          </p:cNvSpPr>
          <p:nvPr>
            <p:ph type="sldNum" sz="quarter" idx="5"/>
          </p:nvPr>
        </p:nvSpPr>
        <p:spPr/>
        <p:txBody>
          <a:bodyPr/>
          <a:lstStyle/>
          <a:p>
            <a:fld id="{C5AB4813-1272-A040-AFA5-0148367F5CCE}" type="slidenum">
              <a:rPr lang="en-US" smtClean="0"/>
              <a:t>10</a:t>
            </a:fld>
            <a:endParaRPr lang="en-US"/>
          </a:p>
        </p:txBody>
      </p:sp>
    </p:spTree>
    <p:extLst>
      <p:ext uri="{BB962C8B-B14F-4D97-AF65-F5344CB8AC3E}">
        <p14:creationId xmlns:p14="http://schemas.microsoft.com/office/powerpoint/2010/main" val="27556049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FJD</a:t>
            </a:r>
          </a:p>
        </p:txBody>
      </p:sp>
      <p:sp>
        <p:nvSpPr>
          <p:cNvPr id="4" name="Slide Number Placeholder 3"/>
          <p:cNvSpPr>
            <a:spLocks noGrp="1"/>
          </p:cNvSpPr>
          <p:nvPr>
            <p:ph type="sldNum" sz="quarter" idx="5"/>
          </p:nvPr>
        </p:nvSpPr>
        <p:spPr/>
        <p:txBody>
          <a:bodyPr/>
          <a:lstStyle/>
          <a:p>
            <a:fld id="{C5AB4813-1272-A040-AFA5-0148367F5CCE}" type="slidenum">
              <a:rPr lang="en-US" smtClean="0"/>
              <a:t>11</a:t>
            </a:fld>
            <a:endParaRPr lang="en-US"/>
          </a:p>
        </p:txBody>
      </p:sp>
    </p:spTree>
    <p:extLst>
      <p:ext uri="{BB962C8B-B14F-4D97-AF65-F5344CB8AC3E}">
        <p14:creationId xmlns:p14="http://schemas.microsoft.com/office/powerpoint/2010/main" val="686286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GWK</a:t>
            </a:r>
          </a:p>
        </p:txBody>
      </p:sp>
      <p:sp>
        <p:nvSpPr>
          <p:cNvPr id="4" name="Slide Number Placeholder 3"/>
          <p:cNvSpPr>
            <a:spLocks noGrp="1"/>
          </p:cNvSpPr>
          <p:nvPr>
            <p:ph type="sldNum" sz="quarter" idx="5"/>
          </p:nvPr>
        </p:nvSpPr>
        <p:spPr/>
        <p:txBody>
          <a:bodyPr/>
          <a:lstStyle/>
          <a:p>
            <a:fld id="{C5AB4813-1272-A040-AFA5-0148367F5CCE}" type="slidenum">
              <a:rPr lang="en-US" smtClean="0"/>
              <a:t>12</a:t>
            </a:fld>
            <a:endParaRPr lang="en-US"/>
          </a:p>
        </p:txBody>
      </p:sp>
    </p:spTree>
    <p:extLst>
      <p:ext uri="{BB962C8B-B14F-4D97-AF65-F5344CB8AC3E}">
        <p14:creationId xmlns:p14="http://schemas.microsoft.com/office/powerpoint/2010/main" val="38124513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4139B-0ED1-EB09-A9FE-BC09E515874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CAA0F7-9DF7-DB64-409D-6BED6F5B5F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B76D29-85F6-1B7B-A68D-70C1871BFF58}"/>
              </a:ext>
            </a:extLst>
          </p:cNvPr>
          <p:cNvSpPr>
            <a:spLocks noGrp="1"/>
          </p:cNvSpPr>
          <p:nvPr>
            <p:ph type="body" idx="1"/>
          </p:nvPr>
        </p:nvSpPr>
        <p:spPr/>
        <p:txBody>
          <a:bodyPr/>
          <a:lstStyle/>
          <a:p>
            <a:r>
              <a:rPr lang="en-GB"/>
              <a:t>GWK</a:t>
            </a:r>
          </a:p>
        </p:txBody>
      </p:sp>
      <p:sp>
        <p:nvSpPr>
          <p:cNvPr id="4" name="Slide Number Placeholder 3">
            <a:extLst>
              <a:ext uri="{FF2B5EF4-FFF2-40B4-BE49-F238E27FC236}">
                <a16:creationId xmlns:a16="http://schemas.microsoft.com/office/drawing/2014/main" id="{07FC5EAD-179B-1B9B-DD67-8FFCF1C2E2FE}"/>
              </a:ext>
            </a:extLst>
          </p:cNvPr>
          <p:cNvSpPr>
            <a:spLocks noGrp="1"/>
          </p:cNvSpPr>
          <p:nvPr>
            <p:ph type="sldNum" sz="quarter" idx="5"/>
          </p:nvPr>
        </p:nvSpPr>
        <p:spPr/>
        <p:txBody>
          <a:bodyPr/>
          <a:lstStyle/>
          <a:p>
            <a:fld id="{C5AB4813-1272-A040-AFA5-0148367F5CCE}" type="slidenum">
              <a:rPr lang="en-US" smtClean="0"/>
              <a:t>13</a:t>
            </a:fld>
            <a:endParaRPr lang="en-US"/>
          </a:p>
        </p:txBody>
      </p:sp>
    </p:spTree>
    <p:extLst>
      <p:ext uri="{BB962C8B-B14F-4D97-AF65-F5344CB8AC3E}">
        <p14:creationId xmlns:p14="http://schemas.microsoft.com/office/powerpoint/2010/main" val="346696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2C7F3-BC2A-00B4-207F-1F87C8C615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B6F0D07-B609-09F7-CB49-A443007085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1EBF75-13B8-4FB4-AE53-E8491CFB9B89}"/>
              </a:ext>
            </a:extLst>
          </p:cNvPr>
          <p:cNvSpPr>
            <a:spLocks noGrp="1"/>
          </p:cNvSpPr>
          <p:nvPr>
            <p:ph type="body" idx="1"/>
          </p:nvPr>
        </p:nvSpPr>
        <p:spPr/>
        <p:txBody>
          <a:bodyPr/>
          <a:lstStyle/>
          <a:p>
            <a:r>
              <a:rPr lang="en-GB"/>
              <a:t>GWK</a:t>
            </a:r>
          </a:p>
        </p:txBody>
      </p:sp>
      <p:sp>
        <p:nvSpPr>
          <p:cNvPr id="4" name="Slide Number Placeholder 3">
            <a:extLst>
              <a:ext uri="{FF2B5EF4-FFF2-40B4-BE49-F238E27FC236}">
                <a16:creationId xmlns:a16="http://schemas.microsoft.com/office/drawing/2014/main" id="{B38F8C2F-6BB8-0652-176F-A9F33086AD89}"/>
              </a:ext>
            </a:extLst>
          </p:cNvPr>
          <p:cNvSpPr>
            <a:spLocks noGrp="1"/>
          </p:cNvSpPr>
          <p:nvPr>
            <p:ph type="sldNum" sz="quarter" idx="5"/>
          </p:nvPr>
        </p:nvSpPr>
        <p:spPr/>
        <p:txBody>
          <a:bodyPr/>
          <a:lstStyle/>
          <a:p>
            <a:fld id="{C5AB4813-1272-A040-AFA5-0148367F5CCE}" type="slidenum">
              <a:rPr lang="en-US" smtClean="0"/>
              <a:t>14</a:t>
            </a:fld>
            <a:endParaRPr lang="en-US"/>
          </a:p>
        </p:txBody>
      </p:sp>
    </p:spTree>
    <p:extLst>
      <p:ext uri="{BB962C8B-B14F-4D97-AF65-F5344CB8AC3E}">
        <p14:creationId xmlns:p14="http://schemas.microsoft.com/office/powerpoint/2010/main" val="23675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FJD</a:t>
            </a:r>
          </a:p>
        </p:txBody>
      </p:sp>
      <p:sp>
        <p:nvSpPr>
          <p:cNvPr id="4" name="Slide Number Placeholder 3"/>
          <p:cNvSpPr>
            <a:spLocks noGrp="1"/>
          </p:cNvSpPr>
          <p:nvPr>
            <p:ph type="sldNum" sz="quarter" idx="5"/>
          </p:nvPr>
        </p:nvSpPr>
        <p:spPr/>
        <p:txBody>
          <a:bodyPr/>
          <a:lstStyle/>
          <a:p>
            <a:fld id="{C5AB4813-1272-A040-AFA5-0148367F5CCE}" type="slidenum">
              <a:rPr lang="en-US" smtClean="0"/>
              <a:t>15</a:t>
            </a:fld>
            <a:endParaRPr lang="en-US"/>
          </a:p>
        </p:txBody>
      </p:sp>
    </p:spTree>
    <p:extLst>
      <p:ext uri="{BB962C8B-B14F-4D97-AF65-F5344CB8AC3E}">
        <p14:creationId xmlns:p14="http://schemas.microsoft.com/office/powerpoint/2010/main" val="13142943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3FA0FF-6F56-7C70-460F-F3F350BBDD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8C1121-8F1E-CE0A-0696-4BBF3F9AAF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60FBBA-189C-B4FC-11DF-B83C19F95251}"/>
              </a:ext>
            </a:extLst>
          </p:cNvPr>
          <p:cNvSpPr>
            <a:spLocks noGrp="1"/>
          </p:cNvSpPr>
          <p:nvPr>
            <p:ph type="body" idx="1"/>
          </p:nvPr>
        </p:nvSpPr>
        <p:spPr/>
        <p:txBody>
          <a:bodyPr/>
          <a:lstStyle/>
          <a:p>
            <a:r>
              <a:rPr lang="en-GB"/>
              <a:t>FJD</a:t>
            </a:r>
          </a:p>
        </p:txBody>
      </p:sp>
      <p:sp>
        <p:nvSpPr>
          <p:cNvPr id="4" name="Slide Number Placeholder 3">
            <a:extLst>
              <a:ext uri="{FF2B5EF4-FFF2-40B4-BE49-F238E27FC236}">
                <a16:creationId xmlns:a16="http://schemas.microsoft.com/office/drawing/2014/main" id="{9319CE0E-FA63-8FA3-80EB-724F257A6BF6}"/>
              </a:ext>
            </a:extLst>
          </p:cNvPr>
          <p:cNvSpPr>
            <a:spLocks noGrp="1"/>
          </p:cNvSpPr>
          <p:nvPr>
            <p:ph type="sldNum" sz="quarter" idx="5"/>
          </p:nvPr>
        </p:nvSpPr>
        <p:spPr/>
        <p:txBody>
          <a:bodyPr/>
          <a:lstStyle/>
          <a:p>
            <a:fld id="{C5AB4813-1272-A040-AFA5-0148367F5CCE}" type="slidenum">
              <a:rPr lang="en-US" smtClean="0"/>
              <a:t>16</a:t>
            </a:fld>
            <a:endParaRPr lang="en-US"/>
          </a:p>
        </p:txBody>
      </p:sp>
    </p:spTree>
    <p:extLst>
      <p:ext uri="{BB962C8B-B14F-4D97-AF65-F5344CB8AC3E}">
        <p14:creationId xmlns:p14="http://schemas.microsoft.com/office/powerpoint/2010/main" val="104573749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6.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2A255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68459-A3A6-C2D1-83C9-977011D49075}"/>
              </a:ext>
            </a:extLst>
          </p:cNvPr>
          <p:cNvSpPr>
            <a:spLocks noGrp="1"/>
          </p:cNvSpPr>
          <p:nvPr>
            <p:ph type="ctrTitle" hasCustomPrompt="1"/>
          </p:nvPr>
        </p:nvSpPr>
        <p:spPr>
          <a:xfrm>
            <a:off x="1192305" y="3304565"/>
            <a:ext cx="9144000" cy="1437764"/>
          </a:xfrm>
        </p:spPr>
        <p:txBody>
          <a:bodyPr anchor="t" anchorCtr="0">
            <a:normAutofit/>
          </a:bodyPr>
          <a:lstStyle>
            <a:lvl1pPr algn="l" fontAlgn="t">
              <a:defRPr sz="4500" b="1" i="0">
                <a:solidFill>
                  <a:srgbClr val="FFD600"/>
                </a:solidFill>
                <a:latin typeface="Arial" panose="020B0604020202020204" pitchFamily="34" charset="0"/>
                <a:cs typeface="Arial" panose="020B0604020202020204" pitchFamily="34" charset="0"/>
              </a:defRPr>
            </a:lvl1pPr>
          </a:lstStyle>
          <a:p>
            <a:r>
              <a:rPr lang="en-GB"/>
              <a:t>Master title style</a:t>
            </a:r>
            <a:endParaRPr lang="en-US"/>
          </a:p>
        </p:txBody>
      </p:sp>
      <p:sp>
        <p:nvSpPr>
          <p:cNvPr id="3" name="Subtitle 2">
            <a:extLst>
              <a:ext uri="{FF2B5EF4-FFF2-40B4-BE49-F238E27FC236}">
                <a16:creationId xmlns:a16="http://schemas.microsoft.com/office/drawing/2014/main" id="{EC97A58F-7859-0C89-5F19-8C47319586D4}"/>
              </a:ext>
            </a:extLst>
          </p:cNvPr>
          <p:cNvSpPr>
            <a:spLocks noGrp="1"/>
          </p:cNvSpPr>
          <p:nvPr>
            <p:ph type="subTitle" idx="1" hasCustomPrompt="1"/>
          </p:nvPr>
        </p:nvSpPr>
        <p:spPr>
          <a:xfrm>
            <a:off x="1192305" y="3005287"/>
            <a:ext cx="9144000" cy="204649"/>
          </a:xfrm>
        </p:spPr>
        <p:txBody>
          <a:bodyPr>
            <a:noAutofit/>
          </a:bodyPr>
          <a:lstStyle>
            <a:lvl1pPr marL="0" indent="0" algn="l">
              <a:buNone/>
              <a:defRPr sz="12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8" name="Text Placeholder 2">
            <a:extLst>
              <a:ext uri="{FF2B5EF4-FFF2-40B4-BE49-F238E27FC236}">
                <a16:creationId xmlns:a16="http://schemas.microsoft.com/office/drawing/2014/main" id="{62519601-1F25-E60D-63FF-8FEAC3C356F6}"/>
              </a:ext>
            </a:extLst>
          </p:cNvPr>
          <p:cNvSpPr>
            <a:spLocks noGrp="1"/>
          </p:cNvSpPr>
          <p:nvPr>
            <p:ph idx="13" hasCustomPrompt="1"/>
          </p:nvPr>
        </p:nvSpPr>
        <p:spPr>
          <a:xfrm>
            <a:off x="1192305" y="4852409"/>
            <a:ext cx="5029201" cy="1320454"/>
          </a:xfrm>
          <a:prstGeom prst="rect">
            <a:avLst/>
          </a:prstGeom>
        </p:spPr>
        <p:txBody>
          <a:bodyPr vert="horz" lIns="91440" tIns="45720" rIns="91440" bIns="45720" rtlCol="0">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buNone/>
              <a:defRPr sz="1600">
                <a:latin typeface="DM Sans" pitchFamily="2" charset="77"/>
              </a:defRPr>
            </a:lvl2pPr>
            <a:lvl3pPr marL="914400" indent="0">
              <a:buNone/>
              <a:defRPr sz="1600">
                <a:latin typeface="DM Sans" pitchFamily="2" charset="77"/>
              </a:defRPr>
            </a:lvl3pPr>
            <a:lvl4pPr marL="1371600" indent="0">
              <a:buNone/>
              <a:defRPr sz="1600">
                <a:latin typeface="DM Sans" pitchFamily="2" charset="77"/>
              </a:defRPr>
            </a:lvl4pPr>
            <a:lvl5pPr marL="1828800" indent="0">
              <a:buNone/>
              <a:defRPr sz="1600">
                <a:latin typeface="DM Sans" pitchFamily="2" charset="77"/>
              </a:defRPr>
            </a:lvl5pPr>
          </a:lstStyle>
          <a:p>
            <a:pPr lvl="0"/>
            <a:r>
              <a:rPr lang="en-GB"/>
              <a:t>Click to edit Master text styles</a:t>
            </a:r>
          </a:p>
        </p:txBody>
      </p:sp>
      <p:pic>
        <p:nvPicPr>
          <p:cNvPr id="7" name="Content Placeholder 7">
            <a:extLst>
              <a:ext uri="{FF2B5EF4-FFF2-40B4-BE49-F238E27FC236}">
                <a16:creationId xmlns:a16="http://schemas.microsoft.com/office/drawing/2014/main" id="{F4B25E8C-1600-4190-F7E9-CD1EF88B0C19}"/>
              </a:ext>
            </a:extLst>
          </p:cNvPr>
          <p:cNvPicPr>
            <a:picLocks noChangeAspect="1"/>
          </p:cNvPicPr>
          <p:nvPr userDrawn="1"/>
        </p:nvPicPr>
        <p:blipFill>
          <a:blip r:embed="rId2"/>
          <a:srcRect/>
          <a:stretch/>
        </p:blipFill>
        <p:spPr>
          <a:xfrm>
            <a:off x="1069836" y="872065"/>
            <a:ext cx="4098184" cy="1912485"/>
          </a:xfrm>
          <a:prstGeom prst="rect">
            <a:avLst/>
          </a:prstGeom>
        </p:spPr>
      </p:pic>
      <p:pic>
        <p:nvPicPr>
          <p:cNvPr id="13" name="Picture 12" descr="Logo&#10;&#10;Description automatically generated">
            <a:extLst>
              <a:ext uri="{FF2B5EF4-FFF2-40B4-BE49-F238E27FC236}">
                <a16:creationId xmlns:a16="http://schemas.microsoft.com/office/drawing/2014/main" id="{FCAD452E-AA16-629A-919F-D6ED105254F5}"/>
              </a:ext>
            </a:extLst>
          </p:cNvPr>
          <p:cNvPicPr>
            <a:picLocks noChangeAspect="1"/>
          </p:cNvPicPr>
          <p:nvPr userDrawn="1"/>
        </p:nvPicPr>
        <p:blipFill>
          <a:blip r:embed="rId3">
            <a:alphaModFix amt="5000"/>
          </a:blip>
          <a:stretch>
            <a:fillRect/>
          </a:stretch>
        </p:blipFill>
        <p:spPr>
          <a:xfrm>
            <a:off x="5702333" y="-444953"/>
            <a:ext cx="10594724" cy="10594724"/>
          </a:xfrm>
          <a:prstGeom prst="rect">
            <a:avLst/>
          </a:prstGeom>
        </p:spPr>
      </p:pic>
      <p:sp>
        <p:nvSpPr>
          <p:cNvPr id="10" name="Rectangle 9">
            <a:extLst>
              <a:ext uri="{FF2B5EF4-FFF2-40B4-BE49-F238E27FC236}">
                <a16:creationId xmlns:a16="http://schemas.microsoft.com/office/drawing/2014/main" id="{3CF056DF-C7F2-A6A8-A79D-5B4D84DFD229}"/>
              </a:ext>
            </a:extLst>
          </p:cNvPr>
          <p:cNvSpPr/>
          <p:nvPr userDrawn="1"/>
        </p:nvSpPr>
        <p:spPr>
          <a:xfrm rot="5400000">
            <a:off x="8584475" y="3250476"/>
            <a:ext cx="6857999" cy="357049"/>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a logo&#10;&#10;Description automatically generated">
            <a:extLst>
              <a:ext uri="{FF2B5EF4-FFF2-40B4-BE49-F238E27FC236}">
                <a16:creationId xmlns:a16="http://schemas.microsoft.com/office/drawing/2014/main" id="{9AD29B30-FF07-9E45-A328-8691A9A1BB10}"/>
              </a:ext>
            </a:extLst>
          </p:cNvPr>
          <p:cNvPicPr>
            <a:picLocks noChangeAspect="1"/>
          </p:cNvPicPr>
          <p:nvPr userDrawn="1"/>
        </p:nvPicPr>
        <p:blipFill>
          <a:blip r:embed="rId4">
            <a:extLst>
              <a:ext uri="{BEBA8EAE-BF5A-486C-A8C5-ECC9F3942E4B}">
                <a14:imgProps xmlns:a14="http://schemas.microsoft.com/office/drawing/2010/main">
                  <a14:imgLayer r:embed="rId5">
                    <a14:imgEffect>
                      <a14:brightnessContrast bright="100000"/>
                    </a14:imgEffect>
                  </a14:imgLayer>
                </a14:imgProps>
              </a:ext>
            </a:extLst>
          </a:blip>
          <a:stretch>
            <a:fillRect/>
          </a:stretch>
        </p:blipFill>
        <p:spPr>
          <a:xfrm>
            <a:off x="8609263" y="6216377"/>
            <a:ext cx="3114843" cy="547982"/>
          </a:xfrm>
          <a:prstGeom prst="rect">
            <a:avLst/>
          </a:prstGeom>
        </p:spPr>
      </p:pic>
    </p:spTree>
    <p:extLst>
      <p:ext uri="{BB962C8B-B14F-4D97-AF65-F5344CB8AC3E}">
        <p14:creationId xmlns:p14="http://schemas.microsoft.com/office/powerpoint/2010/main" val="462512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Slide">
    <p:bg>
      <p:bgPr>
        <a:solidFill>
          <a:srgbClr val="FFD6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68459-A3A6-C2D1-83C9-977011D49075}"/>
              </a:ext>
            </a:extLst>
          </p:cNvPr>
          <p:cNvSpPr>
            <a:spLocks noGrp="1"/>
          </p:cNvSpPr>
          <p:nvPr>
            <p:ph type="ctrTitle" hasCustomPrompt="1"/>
          </p:nvPr>
        </p:nvSpPr>
        <p:spPr>
          <a:xfrm>
            <a:off x="1192305" y="3304565"/>
            <a:ext cx="9144000" cy="1437764"/>
          </a:xfrm>
        </p:spPr>
        <p:txBody>
          <a:bodyPr anchor="t" anchorCtr="0">
            <a:normAutofit/>
          </a:bodyPr>
          <a:lstStyle>
            <a:lvl1pPr algn="l" fontAlgn="t">
              <a:defRPr sz="4500" b="1" i="0">
                <a:solidFill>
                  <a:srgbClr val="2A2559"/>
                </a:solidFill>
                <a:latin typeface="Arial" panose="020B0604020202020204" pitchFamily="34" charset="0"/>
                <a:cs typeface="Arial" panose="020B0604020202020204" pitchFamily="34" charset="0"/>
              </a:defRPr>
            </a:lvl1pPr>
          </a:lstStyle>
          <a:p>
            <a:r>
              <a:rPr lang="en-GB"/>
              <a:t>Master title style</a:t>
            </a:r>
            <a:endParaRPr lang="en-US"/>
          </a:p>
        </p:txBody>
      </p:sp>
      <p:sp>
        <p:nvSpPr>
          <p:cNvPr id="3" name="Subtitle 2">
            <a:extLst>
              <a:ext uri="{FF2B5EF4-FFF2-40B4-BE49-F238E27FC236}">
                <a16:creationId xmlns:a16="http://schemas.microsoft.com/office/drawing/2014/main" id="{EC97A58F-7859-0C89-5F19-8C47319586D4}"/>
              </a:ext>
            </a:extLst>
          </p:cNvPr>
          <p:cNvSpPr>
            <a:spLocks noGrp="1"/>
          </p:cNvSpPr>
          <p:nvPr>
            <p:ph type="subTitle" idx="1" hasCustomPrompt="1"/>
          </p:nvPr>
        </p:nvSpPr>
        <p:spPr>
          <a:xfrm>
            <a:off x="1192305" y="3005287"/>
            <a:ext cx="9144000" cy="204649"/>
          </a:xfrm>
        </p:spPr>
        <p:txBody>
          <a:bodyPr>
            <a:noAutofit/>
          </a:bodyPr>
          <a:lstStyle>
            <a:lvl1pPr marL="0" indent="0" algn="l">
              <a:buNone/>
              <a:defRPr sz="1200" b="0" i="0">
                <a:solidFill>
                  <a:srgbClr val="2A2559"/>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8" name="Text Placeholder 2">
            <a:extLst>
              <a:ext uri="{FF2B5EF4-FFF2-40B4-BE49-F238E27FC236}">
                <a16:creationId xmlns:a16="http://schemas.microsoft.com/office/drawing/2014/main" id="{62519601-1F25-E60D-63FF-8FEAC3C356F6}"/>
              </a:ext>
            </a:extLst>
          </p:cNvPr>
          <p:cNvSpPr>
            <a:spLocks noGrp="1"/>
          </p:cNvSpPr>
          <p:nvPr>
            <p:ph idx="13" hasCustomPrompt="1"/>
          </p:nvPr>
        </p:nvSpPr>
        <p:spPr>
          <a:xfrm>
            <a:off x="1192305" y="4852409"/>
            <a:ext cx="5029201" cy="1320454"/>
          </a:xfrm>
          <a:prstGeom prst="rect">
            <a:avLst/>
          </a:prstGeom>
        </p:spPr>
        <p:txBody>
          <a:bodyPr vert="horz" lIns="91440" tIns="45720" rIns="91440" bIns="45720" rtlCol="0">
            <a:normAutofit/>
          </a:bodyPr>
          <a:lstStyle>
            <a:lvl1pPr marL="0" indent="0" algn="l">
              <a:buNone/>
              <a:defRPr sz="1400">
                <a:solidFill>
                  <a:srgbClr val="2A2559"/>
                </a:solidFill>
                <a:latin typeface="Arial" panose="020B0604020202020204" pitchFamily="34" charset="0"/>
                <a:cs typeface="Arial" panose="020B0604020202020204" pitchFamily="34" charset="0"/>
              </a:defRPr>
            </a:lvl1pPr>
            <a:lvl2pPr marL="457200" indent="0">
              <a:buNone/>
              <a:defRPr sz="1600">
                <a:latin typeface="DM Sans" pitchFamily="2" charset="77"/>
              </a:defRPr>
            </a:lvl2pPr>
            <a:lvl3pPr marL="914400" indent="0">
              <a:buNone/>
              <a:defRPr sz="1600">
                <a:latin typeface="DM Sans" pitchFamily="2" charset="77"/>
              </a:defRPr>
            </a:lvl3pPr>
            <a:lvl4pPr marL="1371600" indent="0">
              <a:buNone/>
              <a:defRPr sz="1600">
                <a:latin typeface="DM Sans" pitchFamily="2" charset="77"/>
              </a:defRPr>
            </a:lvl4pPr>
            <a:lvl5pPr marL="1828800" indent="0">
              <a:buNone/>
              <a:defRPr sz="1600">
                <a:latin typeface="DM Sans" pitchFamily="2" charset="77"/>
              </a:defRPr>
            </a:lvl5pPr>
          </a:lstStyle>
          <a:p>
            <a:pPr lvl="0"/>
            <a:r>
              <a:rPr lang="en-GB"/>
              <a:t>Click to edit Master text styles</a:t>
            </a:r>
          </a:p>
        </p:txBody>
      </p:sp>
      <p:pic>
        <p:nvPicPr>
          <p:cNvPr id="7" name="Content Placeholder 7">
            <a:extLst>
              <a:ext uri="{FF2B5EF4-FFF2-40B4-BE49-F238E27FC236}">
                <a16:creationId xmlns:a16="http://schemas.microsoft.com/office/drawing/2014/main" id="{F4B25E8C-1600-4190-F7E9-CD1EF88B0C19}"/>
              </a:ext>
            </a:extLst>
          </p:cNvPr>
          <p:cNvPicPr>
            <a:picLocks noChangeAspect="1"/>
          </p:cNvPicPr>
          <p:nvPr userDrawn="1"/>
        </p:nvPicPr>
        <p:blipFill>
          <a:blip r:embed="rId2"/>
          <a:srcRect/>
          <a:stretch/>
        </p:blipFill>
        <p:spPr>
          <a:xfrm>
            <a:off x="1069837" y="872065"/>
            <a:ext cx="4098182" cy="1912485"/>
          </a:xfrm>
          <a:prstGeom prst="rect">
            <a:avLst/>
          </a:prstGeom>
        </p:spPr>
      </p:pic>
      <p:pic>
        <p:nvPicPr>
          <p:cNvPr id="13" name="Picture 12">
            <a:extLst>
              <a:ext uri="{FF2B5EF4-FFF2-40B4-BE49-F238E27FC236}">
                <a16:creationId xmlns:a16="http://schemas.microsoft.com/office/drawing/2014/main" id="{FCAD452E-AA16-629A-919F-D6ED105254F5}"/>
              </a:ext>
            </a:extLst>
          </p:cNvPr>
          <p:cNvPicPr>
            <a:picLocks noChangeAspect="1"/>
          </p:cNvPicPr>
          <p:nvPr userDrawn="1"/>
        </p:nvPicPr>
        <p:blipFill>
          <a:blip r:embed="rId3">
            <a:alphaModFix amt="5000"/>
          </a:blip>
          <a:srcRect/>
          <a:stretch/>
        </p:blipFill>
        <p:spPr>
          <a:xfrm>
            <a:off x="5702333" y="-444953"/>
            <a:ext cx="10594724" cy="10594724"/>
          </a:xfrm>
          <a:prstGeom prst="rect">
            <a:avLst/>
          </a:prstGeom>
        </p:spPr>
      </p:pic>
      <p:sp>
        <p:nvSpPr>
          <p:cNvPr id="10" name="Rectangle 9">
            <a:extLst>
              <a:ext uri="{FF2B5EF4-FFF2-40B4-BE49-F238E27FC236}">
                <a16:creationId xmlns:a16="http://schemas.microsoft.com/office/drawing/2014/main" id="{3CF056DF-C7F2-A6A8-A79D-5B4D84DFD229}"/>
              </a:ext>
            </a:extLst>
          </p:cNvPr>
          <p:cNvSpPr/>
          <p:nvPr userDrawn="1"/>
        </p:nvSpPr>
        <p:spPr>
          <a:xfrm rot="5400000">
            <a:off x="8584475" y="3250476"/>
            <a:ext cx="6857999" cy="357049"/>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 up of a logo&#10;&#10;Description automatically generated">
            <a:extLst>
              <a:ext uri="{FF2B5EF4-FFF2-40B4-BE49-F238E27FC236}">
                <a16:creationId xmlns:a16="http://schemas.microsoft.com/office/drawing/2014/main" id="{296F4172-A5A6-F758-024F-C0FB94FAB356}"/>
              </a:ext>
            </a:extLst>
          </p:cNvPr>
          <p:cNvPicPr>
            <a:picLocks noChangeAspect="1"/>
          </p:cNvPicPr>
          <p:nvPr userDrawn="1"/>
        </p:nvPicPr>
        <p:blipFill>
          <a:blip r:embed="rId4">
            <a:duotone>
              <a:prstClr val="black"/>
              <a:schemeClr val="accent3">
                <a:tint val="45000"/>
                <a:satMod val="400000"/>
              </a:schemeClr>
            </a:duotone>
            <a:extLst>
              <a:ext uri="{BEBA8EAE-BF5A-486C-A8C5-ECC9F3942E4B}">
                <a14:imgProps xmlns:a14="http://schemas.microsoft.com/office/drawing/2010/main">
                  <a14:imgLayer r:embed="rId5">
                    <a14:imgEffect>
                      <a14:saturation sat="33000"/>
                    </a14:imgEffect>
                    <a14:imgEffect>
                      <a14:brightnessContrast bright="-40000" contrast="-40000"/>
                    </a14:imgEffect>
                  </a14:imgLayer>
                </a14:imgProps>
              </a:ext>
            </a:extLst>
          </a:blip>
          <a:stretch>
            <a:fillRect/>
          </a:stretch>
        </p:blipFill>
        <p:spPr>
          <a:xfrm>
            <a:off x="8609263" y="6216377"/>
            <a:ext cx="3114843" cy="547982"/>
          </a:xfrm>
          <a:prstGeom prst="rect">
            <a:avLst/>
          </a:prstGeom>
        </p:spPr>
      </p:pic>
    </p:spTree>
    <p:extLst>
      <p:ext uri="{BB962C8B-B14F-4D97-AF65-F5344CB8AC3E}">
        <p14:creationId xmlns:p14="http://schemas.microsoft.com/office/powerpoint/2010/main" val="1069074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E23EA93-FFB6-578F-92AC-AB444D738460}"/>
              </a:ext>
            </a:extLst>
          </p:cNvPr>
          <p:cNvSpPr/>
          <p:nvPr userDrawn="1"/>
        </p:nvSpPr>
        <p:spPr>
          <a:xfrm>
            <a:off x="7711108" y="-78376"/>
            <a:ext cx="4507396" cy="6945086"/>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63AAB4-360E-972C-7756-0C4F452B12F6}"/>
              </a:ext>
            </a:extLst>
          </p:cNvPr>
          <p:cNvSpPr>
            <a:spLocks noGrp="1"/>
          </p:cNvSpPr>
          <p:nvPr>
            <p:ph type="title" hasCustomPrompt="1"/>
          </p:nvPr>
        </p:nvSpPr>
        <p:spPr>
          <a:xfrm>
            <a:off x="470452" y="501307"/>
            <a:ext cx="6618324" cy="1034637"/>
          </a:xfrm>
        </p:spPr>
        <p:txBody>
          <a:bodyPr anchor="t" anchorCtr="0">
            <a:normAutofit/>
          </a:bodyPr>
          <a:lstStyle>
            <a:lvl1pPr>
              <a:defRPr sz="3000" b="1">
                <a:latin typeface="Arial" panose="020B0604020202020204" pitchFamily="34" charset="0"/>
                <a:cs typeface="Arial" panose="020B0604020202020204" pitchFamily="34" charset="0"/>
              </a:defRPr>
            </a:lvl1pPr>
          </a:lstStyle>
          <a:p>
            <a:r>
              <a:rPr lang="en-GB"/>
              <a:t>Master title style</a:t>
            </a:r>
            <a:endParaRPr lang="en-US"/>
          </a:p>
        </p:txBody>
      </p:sp>
      <p:sp>
        <p:nvSpPr>
          <p:cNvPr id="14" name="Text Placeholder 2">
            <a:extLst>
              <a:ext uri="{FF2B5EF4-FFF2-40B4-BE49-F238E27FC236}">
                <a16:creationId xmlns:a16="http://schemas.microsoft.com/office/drawing/2014/main" id="{22521CCD-C25B-AF6E-7681-43676306E2F6}"/>
              </a:ext>
            </a:extLst>
          </p:cNvPr>
          <p:cNvSpPr>
            <a:spLocks noGrp="1"/>
          </p:cNvSpPr>
          <p:nvPr>
            <p:ph idx="1" hasCustomPrompt="1"/>
          </p:nvPr>
        </p:nvSpPr>
        <p:spPr>
          <a:xfrm>
            <a:off x="470451" y="1535943"/>
            <a:ext cx="6618325" cy="482074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15" name="Text Placeholder 2">
            <a:extLst>
              <a:ext uri="{FF2B5EF4-FFF2-40B4-BE49-F238E27FC236}">
                <a16:creationId xmlns:a16="http://schemas.microsoft.com/office/drawing/2014/main" id="{6076947F-183F-6DF2-FE30-A44E0C89D36D}"/>
              </a:ext>
            </a:extLst>
          </p:cNvPr>
          <p:cNvSpPr>
            <a:spLocks noGrp="1"/>
          </p:cNvSpPr>
          <p:nvPr>
            <p:ph idx="14" hasCustomPrompt="1"/>
          </p:nvPr>
        </p:nvSpPr>
        <p:spPr>
          <a:xfrm>
            <a:off x="8142036" y="4343317"/>
            <a:ext cx="3157857" cy="365125"/>
          </a:xfrm>
          <a:prstGeom prst="rect">
            <a:avLst/>
          </a:prstGeom>
        </p:spPr>
        <p:txBody>
          <a:bodyPr vert="horz" lIns="91440" tIns="45720" rIns="91440" bIns="45720" rtlCol="0">
            <a:noAutofit/>
          </a:bodyPr>
          <a:lstStyle>
            <a:lvl1pPr marL="0" indent="0">
              <a:buNone/>
              <a:defRPr sz="1800" b="1" i="0">
                <a:solidFill>
                  <a:srgbClr val="FFD600"/>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Secondary Heading</a:t>
            </a:r>
          </a:p>
        </p:txBody>
      </p:sp>
      <p:sp>
        <p:nvSpPr>
          <p:cNvPr id="7" name="Text Placeholder 2">
            <a:extLst>
              <a:ext uri="{FF2B5EF4-FFF2-40B4-BE49-F238E27FC236}">
                <a16:creationId xmlns:a16="http://schemas.microsoft.com/office/drawing/2014/main" id="{96407717-F555-260C-EB63-EDB6BDA34329}"/>
              </a:ext>
            </a:extLst>
          </p:cNvPr>
          <p:cNvSpPr>
            <a:spLocks noGrp="1"/>
          </p:cNvSpPr>
          <p:nvPr>
            <p:ph idx="16"/>
          </p:nvPr>
        </p:nvSpPr>
        <p:spPr>
          <a:xfrm>
            <a:off x="7437942" y="501306"/>
            <a:ext cx="3861951" cy="3434967"/>
          </a:xfrm>
          <a:prstGeom prst="rect">
            <a:avLst/>
          </a:prstGeom>
          <a:solidFill>
            <a:schemeClr val="bg1">
              <a:lumMod val="85000"/>
            </a:schemeClr>
          </a:solidFill>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endParaRPr lang="en-GB"/>
          </a:p>
        </p:txBody>
      </p:sp>
      <p:sp>
        <p:nvSpPr>
          <p:cNvPr id="20" name="Text Placeholder 2">
            <a:extLst>
              <a:ext uri="{FF2B5EF4-FFF2-40B4-BE49-F238E27FC236}">
                <a16:creationId xmlns:a16="http://schemas.microsoft.com/office/drawing/2014/main" id="{97F35F5E-A86D-5292-8349-4D2E2657825F}"/>
              </a:ext>
            </a:extLst>
          </p:cNvPr>
          <p:cNvSpPr>
            <a:spLocks noGrp="1"/>
          </p:cNvSpPr>
          <p:nvPr>
            <p:ph idx="20"/>
          </p:nvPr>
        </p:nvSpPr>
        <p:spPr>
          <a:xfrm>
            <a:off x="8142036" y="4730943"/>
            <a:ext cx="3157857" cy="698944"/>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EB7952"/>
              </a:buClr>
              <a:buSzTx/>
              <a:buFont typeface="Arial" panose="020B0604020202020204" pitchFamily="34" charset="0"/>
              <a:buNone/>
              <a:tabLst/>
              <a:defRPr sz="1400">
                <a:solidFill>
                  <a:schemeClr val="bg1"/>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4" name="Rectangle 3">
            <a:extLst>
              <a:ext uri="{FF2B5EF4-FFF2-40B4-BE49-F238E27FC236}">
                <a16:creationId xmlns:a16="http://schemas.microsoft.com/office/drawing/2014/main" id="{A854F052-544A-8DA2-C4A9-4FA939F0070F}"/>
              </a:ext>
            </a:extLst>
          </p:cNvPr>
          <p:cNvSpPr/>
          <p:nvPr userDrawn="1"/>
        </p:nvSpPr>
        <p:spPr>
          <a:xfrm rot="5400000">
            <a:off x="8545286" y="3211288"/>
            <a:ext cx="6936376" cy="357049"/>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Logo&#10;&#10;Description automatically generated">
            <a:extLst>
              <a:ext uri="{FF2B5EF4-FFF2-40B4-BE49-F238E27FC236}">
                <a16:creationId xmlns:a16="http://schemas.microsoft.com/office/drawing/2014/main" id="{3F77197E-3257-E969-E9B3-9A0DAF9124F0}"/>
              </a:ext>
            </a:extLst>
          </p:cNvPr>
          <p:cNvPicPr>
            <a:picLocks noChangeAspect="1"/>
          </p:cNvPicPr>
          <p:nvPr userDrawn="1"/>
        </p:nvPicPr>
        <p:blipFill>
          <a:blip r:embed="rId2"/>
          <a:stretch>
            <a:fillRect/>
          </a:stretch>
        </p:blipFill>
        <p:spPr>
          <a:xfrm>
            <a:off x="11125713" y="6067573"/>
            <a:ext cx="698944" cy="698944"/>
          </a:xfrm>
          <a:prstGeom prst="rect">
            <a:avLst/>
          </a:prstGeom>
        </p:spPr>
      </p:pic>
      <p:pic>
        <p:nvPicPr>
          <p:cNvPr id="5" name="Picture 4" descr="A close up of a logo&#10;&#10;Description automatically generated">
            <a:extLst>
              <a:ext uri="{FF2B5EF4-FFF2-40B4-BE49-F238E27FC236}">
                <a16:creationId xmlns:a16="http://schemas.microsoft.com/office/drawing/2014/main" id="{DE40DE83-E2F1-1EC3-4C6E-FBE86EB894F0}"/>
              </a:ext>
            </a:extLst>
          </p:cNvPr>
          <p:cNvPicPr>
            <a:picLocks noChangeAspect="1"/>
          </p:cNvPicPr>
          <p:nvPr userDrawn="1"/>
        </p:nvPicPr>
        <p:blipFill>
          <a:blip r:embed="rId3">
            <a:extLst>
              <a:ext uri="{BEBA8EAE-BF5A-486C-A8C5-ECC9F3942E4B}">
                <a14:imgProps xmlns:a14="http://schemas.microsoft.com/office/drawing/2010/main">
                  <a14:imgLayer r:embed="rId4">
                    <a14:imgEffect>
                      <a14:brightnessContrast bright="100000"/>
                    </a14:imgEffect>
                  </a14:imgLayer>
                </a14:imgProps>
              </a:ext>
            </a:extLst>
          </a:blip>
          <a:stretch>
            <a:fillRect/>
          </a:stretch>
        </p:blipFill>
        <p:spPr>
          <a:xfrm>
            <a:off x="8142036" y="6151597"/>
            <a:ext cx="3070581" cy="540195"/>
          </a:xfrm>
          <a:prstGeom prst="rect">
            <a:avLst/>
          </a:prstGeom>
        </p:spPr>
      </p:pic>
    </p:spTree>
    <p:extLst>
      <p:ext uri="{BB962C8B-B14F-4D97-AF65-F5344CB8AC3E}">
        <p14:creationId xmlns:p14="http://schemas.microsoft.com/office/powerpoint/2010/main" val="2517937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9D9853-1E0D-AB1A-CB9C-7CA2B33735B9}"/>
              </a:ext>
            </a:extLst>
          </p:cNvPr>
          <p:cNvSpPr/>
          <p:nvPr userDrawn="1"/>
        </p:nvSpPr>
        <p:spPr>
          <a:xfrm>
            <a:off x="7711108" y="-9105"/>
            <a:ext cx="4480892" cy="6867105"/>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3AC94267-EA84-5F21-B094-3689192861C2}"/>
              </a:ext>
            </a:extLst>
          </p:cNvPr>
          <p:cNvSpPr>
            <a:spLocks noGrp="1"/>
          </p:cNvSpPr>
          <p:nvPr>
            <p:ph type="title" hasCustomPrompt="1"/>
          </p:nvPr>
        </p:nvSpPr>
        <p:spPr>
          <a:xfrm>
            <a:off x="470452" y="501307"/>
            <a:ext cx="6618324" cy="1034637"/>
          </a:xfrm>
        </p:spPr>
        <p:txBody>
          <a:bodyPr anchor="t" anchorCtr="0">
            <a:normAutofit/>
          </a:bodyPr>
          <a:lstStyle>
            <a:lvl1pPr>
              <a:defRPr sz="3000" b="1">
                <a:latin typeface="Arial" panose="020B0604020202020204" pitchFamily="34" charset="0"/>
                <a:cs typeface="Arial" panose="020B0604020202020204" pitchFamily="34" charset="0"/>
              </a:defRPr>
            </a:lvl1pPr>
          </a:lstStyle>
          <a:p>
            <a:r>
              <a:rPr lang="en-GB"/>
              <a:t>Master title style</a:t>
            </a:r>
            <a:endParaRPr lang="en-US"/>
          </a:p>
        </p:txBody>
      </p:sp>
      <p:sp>
        <p:nvSpPr>
          <p:cNvPr id="11" name="Text Placeholder 2">
            <a:extLst>
              <a:ext uri="{FF2B5EF4-FFF2-40B4-BE49-F238E27FC236}">
                <a16:creationId xmlns:a16="http://schemas.microsoft.com/office/drawing/2014/main" id="{23062B40-B8D6-B63C-6030-943F4756CAE4}"/>
              </a:ext>
            </a:extLst>
          </p:cNvPr>
          <p:cNvSpPr>
            <a:spLocks noGrp="1"/>
          </p:cNvSpPr>
          <p:nvPr>
            <p:ph idx="1" hasCustomPrompt="1"/>
          </p:nvPr>
        </p:nvSpPr>
        <p:spPr>
          <a:xfrm>
            <a:off x="470451" y="1535943"/>
            <a:ext cx="6618325" cy="482074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12" name="Text Placeholder 2">
            <a:extLst>
              <a:ext uri="{FF2B5EF4-FFF2-40B4-BE49-F238E27FC236}">
                <a16:creationId xmlns:a16="http://schemas.microsoft.com/office/drawing/2014/main" id="{765A2B38-6ABC-3F19-DF47-B4176370CEF3}"/>
              </a:ext>
            </a:extLst>
          </p:cNvPr>
          <p:cNvSpPr>
            <a:spLocks noGrp="1"/>
          </p:cNvSpPr>
          <p:nvPr>
            <p:ph idx="14" hasCustomPrompt="1"/>
          </p:nvPr>
        </p:nvSpPr>
        <p:spPr>
          <a:xfrm>
            <a:off x="8142036" y="4343317"/>
            <a:ext cx="3157857" cy="365125"/>
          </a:xfrm>
          <a:prstGeom prst="rect">
            <a:avLst/>
          </a:prstGeom>
        </p:spPr>
        <p:txBody>
          <a:bodyPr vert="horz" lIns="91440" tIns="45720" rIns="91440" bIns="45720" rtlCol="0">
            <a:noAutofit/>
          </a:bodyPr>
          <a:lstStyle>
            <a:lvl1pPr marL="0" indent="0">
              <a:buNone/>
              <a:defRPr sz="1800" b="1" i="0">
                <a:solidFill>
                  <a:srgbClr val="2A2559"/>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Secondary Heading</a:t>
            </a:r>
          </a:p>
        </p:txBody>
      </p:sp>
      <p:sp>
        <p:nvSpPr>
          <p:cNvPr id="21" name="Text Placeholder 2">
            <a:extLst>
              <a:ext uri="{FF2B5EF4-FFF2-40B4-BE49-F238E27FC236}">
                <a16:creationId xmlns:a16="http://schemas.microsoft.com/office/drawing/2014/main" id="{15FEECE1-9118-3D88-9205-A44653CA1E6E}"/>
              </a:ext>
            </a:extLst>
          </p:cNvPr>
          <p:cNvSpPr>
            <a:spLocks noGrp="1"/>
          </p:cNvSpPr>
          <p:nvPr>
            <p:ph idx="16"/>
          </p:nvPr>
        </p:nvSpPr>
        <p:spPr>
          <a:xfrm>
            <a:off x="7437942" y="501306"/>
            <a:ext cx="3861951" cy="3434967"/>
          </a:xfrm>
          <a:prstGeom prst="rect">
            <a:avLst/>
          </a:prstGeom>
          <a:solidFill>
            <a:schemeClr val="bg1">
              <a:lumMod val="85000"/>
            </a:schemeClr>
          </a:solidFill>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endParaRPr lang="en-GB"/>
          </a:p>
        </p:txBody>
      </p:sp>
      <p:sp>
        <p:nvSpPr>
          <p:cNvPr id="22" name="Text Placeholder 2">
            <a:extLst>
              <a:ext uri="{FF2B5EF4-FFF2-40B4-BE49-F238E27FC236}">
                <a16:creationId xmlns:a16="http://schemas.microsoft.com/office/drawing/2014/main" id="{E1E29C77-227C-633A-7628-15DD98C46307}"/>
              </a:ext>
            </a:extLst>
          </p:cNvPr>
          <p:cNvSpPr>
            <a:spLocks noGrp="1"/>
          </p:cNvSpPr>
          <p:nvPr>
            <p:ph idx="20"/>
          </p:nvPr>
        </p:nvSpPr>
        <p:spPr>
          <a:xfrm>
            <a:off x="8142036" y="4730943"/>
            <a:ext cx="3157857" cy="698944"/>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EB7952"/>
              </a:buClr>
              <a:buSzTx/>
              <a:buFont typeface="Arial" panose="020B0604020202020204" pitchFamily="34" charset="0"/>
              <a:buNone/>
              <a:tabLst/>
              <a:defRPr sz="1400">
                <a:solidFill>
                  <a:srgbClr val="2A2559"/>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pic>
        <p:nvPicPr>
          <p:cNvPr id="25" name="Picture 24">
            <a:extLst>
              <a:ext uri="{FF2B5EF4-FFF2-40B4-BE49-F238E27FC236}">
                <a16:creationId xmlns:a16="http://schemas.microsoft.com/office/drawing/2014/main" id="{29D8E8FF-0B76-68AE-0EBB-2BB04A87E62F}"/>
              </a:ext>
            </a:extLst>
          </p:cNvPr>
          <p:cNvPicPr>
            <a:picLocks noChangeAspect="1"/>
          </p:cNvPicPr>
          <p:nvPr userDrawn="1"/>
        </p:nvPicPr>
        <p:blipFill>
          <a:blip r:embed="rId2"/>
          <a:srcRect/>
          <a:stretch/>
        </p:blipFill>
        <p:spPr>
          <a:xfrm>
            <a:off x="11125713" y="6067573"/>
            <a:ext cx="698944" cy="698944"/>
          </a:xfrm>
          <a:prstGeom prst="rect">
            <a:avLst/>
          </a:prstGeom>
        </p:spPr>
      </p:pic>
      <p:sp>
        <p:nvSpPr>
          <p:cNvPr id="26" name="Rectangle 25">
            <a:extLst>
              <a:ext uri="{FF2B5EF4-FFF2-40B4-BE49-F238E27FC236}">
                <a16:creationId xmlns:a16="http://schemas.microsoft.com/office/drawing/2014/main" id="{4046B79B-3EBC-B074-C938-84AA19373AFE}"/>
              </a:ext>
            </a:extLst>
          </p:cNvPr>
          <p:cNvSpPr/>
          <p:nvPr userDrawn="1"/>
        </p:nvSpPr>
        <p:spPr>
          <a:xfrm rot="5400000">
            <a:off x="8584475" y="3250476"/>
            <a:ext cx="6857999" cy="357049"/>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 up of a logo&#10;&#10;Description automatically generated">
            <a:extLst>
              <a:ext uri="{FF2B5EF4-FFF2-40B4-BE49-F238E27FC236}">
                <a16:creationId xmlns:a16="http://schemas.microsoft.com/office/drawing/2014/main" id="{8EB062C4-0A61-37A8-EAB9-F586226ACF18}"/>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8412831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0_Title and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E23EA93-FFB6-578F-92AC-AB444D738460}"/>
              </a:ext>
            </a:extLst>
          </p:cNvPr>
          <p:cNvSpPr/>
          <p:nvPr userDrawn="1"/>
        </p:nvSpPr>
        <p:spPr>
          <a:xfrm>
            <a:off x="0" y="174170"/>
            <a:ext cx="12218504" cy="1097281"/>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63AAB4-360E-972C-7756-0C4F452B12F6}"/>
              </a:ext>
            </a:extLst>
          </p:cNvPr>
          <p:cNvSpPr>
            <a:spLocks noGrp="1"/>
          </p:cNvSpPr>
          <p:nvPr>
            <p:ph type="title" hasCustomPrompt="1"/>
          </p:nvPr>
        </p:nvSpPr>
        <p:spPr>
          <a:xfrm>
            <a:off x="470452" y="501308"/>
            <a:ext cx="6618324" cy="770144"/>
          </a:xfrm>
        </p:spPr>
        <p:txBody>
          <a:bodyPr anchor="t" anchorCtr="0">
            <a:normAutofit/>
          </a:bodyPr>
          <a:lstStyle>
            <a:lvl1pPr>
              <a:defRPr sz="3000" b="1">
                <a:solidFill>
                  <a:srgbClr val="2A2559"/>
                </a:solidFill>
                <a:latin typeface="Arial" panose="020B0604020202020204" pitchFamily="34" charset="0"/>
                <a:cs typeface="Arial" panose="020B0604020202020204" pitchFamily="34" charset="0"/>
              </a:defRPr>
            </a:lvl1pPr>
          </a:lstStyle>
          <a:p>
            <a:r>
              <a:rPr lang="en-GB"/>
              <a:t>Master title style</a:t>
            </a:r>
            <a:endParaRPr lang="en-US"/>
          </a:p>
        </p:txBody>
      </p:sp>
      <p:sp>
        <p:nvSpPr>
          <p:cNvPr id="14" name="Text Placeholder 2">
            <a:extLst>
              <a:ext uri="{FF2B5EF4-FFF2-40B4-BE49-F238E27FC236}">
                <a16:creationId xmlns:a16="http://schemas.microsoft.com/office/drawing/2014/main" id="{22521CCD-C25B-AF6E-7681-43676306E2F6}"/>
              </a:ext>
            </a:extLst>
          </p:cNvPr>
          <p:cNvSpPr>
            <a:spLocks noGrp="1"/>
          </p:cNvSpPr>
          <p:nvPr>
            <p:ph idx="1" hasCustomPrompt="1"/>
          </p:nvPr>
        </p:nvSpPr>
        <p:spPr>
          <a:xfrm>
            <a:off x="470451" y="1689463"/>
            <a:ext cx="6618325" cy="476358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4" name="Rectangle 3">
            <a:extLst>
              <a:ext uri="{FF2B5EF4-FFF2-40B4-BE49-F238E27FC236}">
                <a16:creationId xmlns:a16="http://schemas.microsoft.com/office/drawing/2014/main" id="{A854F052-544A-8DA2-C4A9-4FA939F0070F}"/>
              </a:ext>
            </a:extLst>
          </p:cNvPr>
          <p:cNvSpPr/>
          <p:nvPr userDrawn="1"/>
        </p:nvSpPr>
        <p:spPr>
          <a:xfrm rot="5400000">
            <a:off x="8597725" y="3237223"/>
            <a:ext cx="6858001" cy="383554"/>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52C0D15-4938-569D-1A94-1D16CA951D37}"/>
              </a:ext>
            </a:extLst>
          </p:cNvPr>
          <p:cNvPicPr>
            <a:picLocks noChangeAspect="1"/>
          </p:cNvPicPr>
          <p:nvPr userDrawn="1"/>
        </p:nvPicPr>
        <p:blipFill>
          <a:blip r:embed="rId2"/>
          <a:srcRect/>
          <a:stretch/>
        </p:blipFill>
        <p:spPr>
          <a:xfrm>
            <a:off x="11125713" y="6067573"/>
            <a:ext cx="698944" cy="698944"/>
          </a:xfrm>
          <a:prstGeom prst="rect">
            <a:avLst/>
          </a:prstGeom>
        </p:spPr>
      </p:pic>
      <p:pic>
        <p:nvPicPr>
          <p:cNvPr id="6" name="Picture 5" descr="A close up of a logo&#10;&#10;Description automatically generated">
            <a:extLst>
              <a:ext uri="{FF2B5EF4-FFF2-40B4-BE49-F238E27FC236}">
                <a16:creationId xmlns:a16="http://schemas.microsoft.com/office/drawing/2014/main" id="{2DD02DEF-D61A-1E75-36F7-76BBF0D9EF66}"/>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3988148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Title and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E23EA93-FFB6-578F-92AC-AB444D738460}"/>
              </a:ext>
            </a:extLst>
          </p:cNvPr>
          <p:cNvSpPr/>
          <p:nvPr userDrawn="1"/>
        </p:nvSpPr>
        <p:spPr>
          <a:xfrm>
            <a:off x="0" y="174170"/>
            <a:ext cx="12218504" cy="1097281"/>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63AAB4-360E-972C-7756-0C4F452B12F6}"/>
              </a:ext>
            </a:extLst>
          </p:cNvPr>
          <p:cNvSpPr>
            <a:spLocks noGrp="1"/>
          </p:cNvSpPr>
          <p:nvPr>
            <p:ph type="title" hasCustomPrompt="1"/>
          </p:nvPr>
        </p:nvSpPr>
        <p:spPr>
          <a:xfrm>
            <a:off x="470452" y="501308"/>
            <a:ext cx="6618324" cy="770144"/>
          </a:xfrm>
        </p:spPr>
        <p:txBody>
          <a:bodyPr anchor="t" anchorCtr="0">
            <a:normAutofit/>
          </a:bodyPr>
          <a:lstStyle>
            <a:lvl1pPr>
              <a:defRPr sz="3000" b="1">
                <a:solidFill>
                  <a:srgbClr val="2A2559"/>
                </a:solidFill>
                <a:latin typeface="Arial" panose="020B0604020202020204" pitchFamily="34" charset="0"/>
                <a:cs typeface="Arial" panose="020B0604020202020204" pitchFamily="34" charset="0"/>
              </a:defRPr>
            </a:lvl1pPr>
          </a:lstStyle>
          <a:p>
            <a:r>
              <a:rPr lang="en-GB"/>
              <a:t>Master title style</a:t>
            </a:r>
            <a:endParaRPr lang="en-US"/>
          </a:p>
        </p:txBody>
      </p:sp>
      <p:sp>
        <p:nvSpPr>
          <p:cNvPr id="14" name="Text Placeholder 2">
            <a:extLst>
              <a:ext uri="{FF2B5EF4-FFF2-40B4-BE49-F238E27FC236}">
                <a16:creationId xmlns:a16="http://schemas.microsoft.com/office/drawing/2014/main" id="{22521CCD-C25B-AF6E-7681-43676306E2F6}"/>
              </a:ext>
            </a:extLst>
          </p:cNvPr>
          <p:cNvSpPr>
            <a:spLocks noGrp="1"/>
          </p:cNvSpPr>
          <p:nvPr>
            <p:ph idx="1" hasCustomPrompt="1"/>
          </p:nvPr>
        </p:nvSpPr>
        <p:spPr>
          <a:xfrm>
            <a:off x="470451" y="1689463"/>
            <a:ext cx="6618325" cy="476358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8" name="Rectangle 7">
            <a:extLst>
              <a:ext uri="{FF2B5EF4-FFF2-40B4-BE49-F238E27FC236}">
                <a16:creationId xmlns:a16="http://schemas.microsoft.com/office/drawing/2014/main" id="{A2E7C636-1A56-00A0-9A94-54EAC7DC4688}"/>
              </a:ext>
            </a:extLst>
          </p:cNvPr>
          <p:cNvSpPr/>
          <p:nvPr userDrawn="1"/>
        </p:nvSpPr>
        <p:spPr>
          <a:xfrm>
            <a:off x="7711108" y="-9105"/>
            <a:ext cx="4480892" cy="6867105"/>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2">
            <a:extLst>
              <a:ext uri="{FF2B5EF4-FFF2-40B4-BE49-F238E27FC236}">
                <a16:creationId xmlns:a16="http://schemas.microsoft.com/office/drawing/2014/main" id="{8245A6E2-0C2B-4EAA-F0D8-48C3D9C53124}"/>
              </a:ext>
            </a:extLst>
          </p:cNvPr>
          <p:cNvSpPr>
            <a:spLocks noGrp="1"/>
          </p:cNvSpPr>
          <p:nvPr>
            <p:ph idx="14" hasCustomPrompt="1"/>
          </p:nvPr>
        </p:nvSpPr>
        <p:spPr>
          <a:xfrm>
            <a:off x="8142036" y="4343317"/>
            <a:ext cx="3157857" cy="365125"/>
          </a:xfrm>
          <a:prstGeom prst="rect">
            <a:avLst/>
          </a:prstGeom>
        </p:spPr>
        <p:txBody>
          <a:bodyPr vert="horz" lIns="91440" tIns="45720" rIns="91440" bIns="45720" rtlCol="0">
            <a:noAutofit/>
          </a:bodyPr>
          <a:lstStyle>
            <a:lvl1pPr marL="0" indent="0">
              <a:buNone/>
              <a:defRPr sz="1800" b="1" i="0">
                <a:solidFill>
                  <a:srgbClr val="FFD600"/>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Secondary Heading</a:t>
            </a:r>
          </a:p>
        </p:txBody>
      </p:sp>
      <p:sp>
        <p:nvSpPr>
          <p:cNvPr id="10" name="Text Placeholder 2">
            <a:extLst>
              <a:ext uri="{FF2B5EF4-FFF2-40B4-BE49-F238E27FC236}">
                <a16:creationId xmlns:a16="http://schemas.microsoft.com/office/drawing/2014/main" id="{C73C5330-521A-637C-4EFC-B1500536FF25}"/>
              </a:ext>
            </a:extLst>
          </p:cNvPr>
          <p:cNvSpPr>
            <a:spLocks noGrp="1"/>
          </p:cNvSpPr>
          <p:nvPr>
            <p:ph idx="16"/>
          </p:nvPr>
        </p:nvSpPr>
        <p:spPr>
          <a:xfrm>
            <a:off x="7437942" y="501306"/>
            <a:ext cx="3861951" cy="3434967"/>
          </a:xfrm>
          <a:prstGeom prst="rect">
            <a:avLst/>
          </a:prstGeom>
          <a:solidFill>
            <a:schemeClr val="bg1">
              <a:lumMod val="85000"/>
            </a:schemeClr>
          </a:solidFill>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endParaRPr lang="en-GB"/>
          </a:p>
        </p:txBody>
      </p:sp>
      <p:sp>
        <p:nvSpPr>
          <p:cNvPr id="11" name="Text Placeholder 2">
            <a:extLst>
              <a:ext uri="{FF2B5EF4-FFF2-40B4-BE49-F238E27FC236}">
                <a16:creationId xmlns:a16="http://schemas.microsoft.com/office/drawing/2014/main" id="{6C5BA738-E743-0BBF-F5DC-EC60DC4759D4}"/>
              </a:ext>
            </a:extLst>
          </p:cNvPr>
          <p:cNvSpPr>
            <a:spLocks noGrp="1"/>
          </p:cNvSpPr>
          <p:nvPr>
            <p:ph idx="20"/>
          </p:nvPr>
        </p:nvSpPr>
        <p:spPr>
          <a:xfrm>
            <a:off x="8142036" y="4730943"/>
            <a:ext cx="3157857" cy="698944"/>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EB7952"/>
              </a:buClr>
              <a:buSzTx/>
              <a:buFont typeface="Arial" panose="020B0604020202020204" pitchFamily="34" charset="0"/>
              <a:buNone/>
              <a:tabLst/>
              <a:defRPr sz="1400">
                <a:solidFill>
                  <a:schemeClr val="bg1"/>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13" name="Rectangle 12">
            <a:extLst>
              <a:ext uri="{FF2B5EF4-FFF2-40B4-BE49-F238E27FC236}">
                <a16:creationId xmlns:a16="http://schemas.microsoft.com/office/drawing/2014/main" id="{30CD2948-8DA3-F14C-5384-7911005105C9}"/>
              </a:ext>
            </a:extLst>
          </p:cNvPr>
          <p:cNvSpPr/>
          <p:nvPr userDrawn="1"/>
        </p:nvSpPr>
        <p:spPr>
          <a:xfrm rot="5400000">
            <a:off x="8584475" y="3250476"/>
            <a:ext cx="6857999" cy="357049"/>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Logo&#10;&#10;Description automatically generated">
            <a:extLst>
              <a:ext uri="{FF2B5EF4-FFF2-40B4-BE49-F238E27FC236}">
                <a16:creationId xmlns:a16="http://schemas.microsoft.com/office/drawing/2014/main" id="{734DC812-9295-F097-17F2-6C39FE411432}"/>
              </a:ext>
            </a:extLst>
          </p:cNvPr>
          <p:cNvPicPr>
            <a:picLocks noChangeAspect="1"/>
          </p:cNvPicPr>
          <p:nvPr userDrawn="1"/>
        </p:nvPicPr>
        <p:blipFill>
          <a:blip r:embed="rId2"/>
          <a:stretch>
            <a:fillRect/>
          </a:stretch>
        </p:blipFill>
        <p:spPr>
          <a:xfrm>
            <a:off x="11125713" y="6067573"/>
            <a:ext cx="698944" cy="698944"/>
          </a:xfrm>
          <a:prstGeom prst="rect">
            <a:avLst/>
          </a:prstGeom>
        </p:spPr>
      </p:pic>
      <p:pic>
        <p:nvPicPr>
          <p:cNvPr id="7" name="Picture 6" descr="A close up of a logo&#10;&#10;Description automatically generated">
            <a:extLst>
              <a:ext uri="{FF2B5EF4-FFF2-40B4-BE49-F238E27FC236}">
                <a16:creationId xmlns:a16="http://schemas.microsoft.com/office/drawing/2014/main" id="{6C46AE9E-AEB9-7E36-DA53-1E9D62A80A4C}"/>
              </a:ext>
            </a:extLst>
          </p:cNvPr>
          <p:cNvPicPr>
            <a:picLocks noChangeAspect="1"/>
          </p:cNvPicPr>
          <p:nvPr userDrawn="1"/>
        </p:nvPicPr>
        <p:blipFill>
          <a:blip r:embed="rId3">
            <a:extLst>
              <a:ext uri="{BEBA8EAE-BF5A-486C-A8C5-ECC9F3942E4B}">
                <a14:imgProps xmlns:a14="http://schemas.microsoft.com/office/drawing/2010/main">
                  <a14:imgLayer r:embed="rId4">
                    <a14:imgEffect>
                      <a14:brightnessContrast bright="100000"/>
                    </a14:imgEffect>
                  </a14:imgLayer>
                </a14:imgProps>
              </a:ext>
            </a:extLst>
          </a:blip>
          <a:stretch>
            <a:fillRect/>
          </a:stretch>
        </p:blipFill>
        <p:spPr>
          <a:xfrm>
            <a:off x="8142036" y="6151597"/>
            <a:ext cx="3070581" cy="540195"/>
          </a:xfrm>
          <a:prstGeom prst="rect">
            <a:avLst/>
          </a:prstGeom>
        </p:spPr>
      </p:pic>
    </p:spTree>
    <p:extLst>
      <p:ext uri="{BB962C8B-B14F-4D97-AF65-F5344CB8AC3E}">
        <p14:creationId xmlns:p14="http://schemas.microsoft.com/office/powerpoint/2010/main" val="74287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8_Title and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E23EA93-FFB6-578F-92AC-AB444D738460}"/>
              </a:ext>
            </a:extLst>
          </p:cNvPr>
          <p:cNvSpPr/>
          <p:nvPr userDrawn="1"/>
        </p:nvSpPr>
        <p:spPr>
          <a:xfrm>
            <a:off x="0" y="174170"/>
            <a:ext cx="12218504" cy="1097281"/>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63AAB4-360E-972C-7756-0C4F452B12F6}"/>
              </a:ext>
            </a:extLst>
          </p:cNvPr>
          <p:cNvSpPr>
            <a:spLocks noGrp="1"/>
          </p:cNvSpPr>
          <p:nvPr>
            <p:ph type="title" hasCustomPrompt="1"/>
          </p:nvPr>
        </p:nvSpPr>
        <p:spPr>
          <a:xfrm>
            <a:off x="470452" y="501308"/>
            <a:ext cx="6618324" cy="770144"/>
          </a:xfrm>
        </p:spPr>
        <p:txBody>
          <a:bodyPr anchor="t" anchorCtr="0">
            <a:normAutofit/>
          </a:bodyPr>
          <a:lstStyle>
            <a:lvl1pPr>
              <a:defRPr sz="3000" b="1">
                <a:solidFill>
                  <a:srgbClr val="FFD600"/>
                </a:solidFill>
                <a:latin typeface="Arial" panose="020B0604020202020204" pitchFamily="34" charset="0"/>
                <a:cs typeface="Arial" panose="020B0604020202020204" pitchFamily="34" charset="0"/>
              </a:defRPr>
            </a:lvl1pPr>
          </a:lstStyle>
          <a:p>
            <a:r>
              <a:rPr lang="en-GB"/>
              <a:t>Master title style</a:t>
            </a:r>
            <a:endParaRPr lang="en-US"/>
          </a:p>
        </p:txBody>
      </p:sp>
      <p:sp>
        <p:nvSpPr>
          <p:cNvPr id="14" name="Text Placeholder 2">
            <a:extLst>
              <a:ext uri="{FF2B5EF4-FFF2-40B4-BE49-F238E27FC236}">
                <a16:creationId xmlns:a16="http://schemas.microsoft.com/office/drawing/2014/main" id="{22521CCD-C25B-AF6E-7681-43676306E2F6}"/>
              </a:ext>
            </a:extLst>
          </p:cNvPr>
          <p:cNvSpPr>
            <a:spLocks noGrp="1"/>
          </p:cNvSpPr>
          <p:nvPr>
            <p:ph idx="1" hasCustomPrompt="1"/>
          </p:nvPr>
        </p:nvSpPr>
        <p:spPr>
          <a:xfrm>
            <a:off x="470451" y="1689463"/>
            <a:ext cx="6618325" cy="476358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4" name="Rectangle 3">
            <a:extLst>
              <a:ext uri="{FF2B5EF4-FFF2-40B4-BE49-F238E27FC236}">
                <a16:creationId xmlns:a16="http://schemas.microsoft.com/office/drawing/2014/main" id="{A854F052-544A-8DA2-C4A9-4FA939F0070F}"/>
              </a:ext>
            </a:extLst>
          </p:cNvPr>
          <p:cNvSpPr/>
          <p:nvPr userDrawn="1"/>
        </p:nvSpPr>
        <p:spPr>
          <a:xfrm rot="5400000">
            <a:off x="8597725" y="3237223"/>
            <a:ext cx="6858001" cy="383554"/>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F52C0D15-4938-569D-1A94-1D16CA951D37}"/>
              </a:ext>
            </a:extLst>
          </p:cNvPr>
          <p:cNvPicPr>
            <a:picLocks noChangeAspect="1"/>
          </p:cNvPicPr>
          <p:nvPr userDrawn="1"/>
        </p:nvPicPr>
        <p:blipFill>
          <a:blip r:embed="rId2"/>
          <a:srcRect/>
          <a:stretch/>
        </p:blipFill>
        <p:spPr>
          <a:xfrm>
            <a:off x="11125713" y="6067573"/>
            <a:ext cx="698944" cy="698944"/>
          </a:xfrm>
          <a:prstGeom prst="rect">
            <a:avLst/>
          </a:prstGeom>
        </p:spPr>
      </p:pic>
      <p:pic>
        <p:nvPicPr>
          <p:cNvPr id="6" name="Picture 5" descr="A close up of a logo&#10;&#10;Description automatically generated">
            <a:extLst>
              <a:ext uri="{FF2B5EF4-FFF2-40B4-BE49-F238E27FC236}">
                <a16:creationId xmlns:a16="http://schemas.microsoft.com/office/drawing/2014/main" id="{B22C7FD7-655F-F918-6C91-33EC53673D7C}"/>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1842299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E23EA93-FFB6-578F-92AC-AB444D738460}"/>
              </a:ext>
            </a:extLst>
          </p:cNvPr>
          <p:cNvSpPr/>
          <p:nvPr userDrawn="1"/>
        </p:nvSpPr>
        <p:spPr>
          <a:xfrm>
            <a:off x="0" y="174170"/>
            <a:ext cx="12218504" cy="1097281"/>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63AAB4-360E-972C-7756-0C4F452B12F6}"/>
              </a:ext>
            </a:extLst>
          </p:cNvPr>
          <p:cNvSpPr>
            <a:spLocks noGrp="1"/>
          </p:cNvSpPr>
          <p:nvPr>
            <p:ph type="title" hasCustomPrompt="1"/>
          </p:nvPr>
        </p:nvSpPr>
        <p:spPr>
          <a:xfrm>
            <a:off x="470452" y="501308"/>
            <a:ext cx="6618324" cy="770144"/>
          </a:xfrm>
        </p:spPr>
        <p:txBody>
          <a:bodyPr anchor="t" anchorCtr="0">
            <a:normAutofit/>
          </a:bodyPr>
          <a:lstStyle>
            <a:lvl1pPr>
              <a:defRPr sz="3000" b="1">
                <a:solidFill>
                  <a:srgbClr val="FFD600"/>
                </a:solidFill>
                <a:latin typeface="Arial" panose="020B0604020202020204" pitchFamily="34" charset="0"/>
                <a:cs typeface="Arial" panose="020B0604020202020204" pitchFamily="34" charset="0"/>
              </a:defRPr>
            </a:lvl1pPr>
          </a:lstStyle>
          <a:p>
            <a:r>
              <a:rPr lang="en-GB"/>
              <a:t>Master title style</a:t>
            </a:r>
            <a:endParaRPr lang="en-US"/>
          </a:p>
        </p:txBody>
      </p:sp>
      <p:sp>
        <p:nvSpPr>
          <p:cNvPr id="14" name="Text Placeholder 2">
            <a:extLst>
              <a:ext uri="{FF2B5EF4-FFF2-40B4-BE49-F238E27FC236}">
                <a16:creationId xmlns:a16="http://schemas.microsoft.com/office/drawing/2014/main" id="{22521CCD-C25B-AF6E-7681-43676306E2F6}"/>
              </a:ext>
            </a:extLst>
          </p:cNvPr>
          <p:cNvSpPr>
            <a:spLocks noGrp="1"/>
          </p:cNvSpPr>
          <p:nvPr>
            <p:ph idx="1" hasCustomPrompt="1"/>
          </p:nvPr>
        </p:nvSpPr>
        <p:spPr>
          <a:xfrm>
            <a:off x="470451" y="1689463"/>
            <a:ext cx="6618325" cy="476358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8" name="Rectangle 7">
            <a:extLst>
              <a:ext uri="{FF2B5EF4-FFF2-40B4-BE49-F238E27FC236}">
                <a16:creationId xmlns:a16="http://schemas.microsoft.com/office/drawing/2014/main" id="{A2E7C636-1A56-00A0-9A94-54EAC7DC4688}"/>
              </a:ext>
            </a:extLst>
          </p:cNvPr>
          <p:cNvSpPr/>
          <p:nvPr userDrawn="1"/>
        </p:nvSpPr>
        <p:spPr>
          <a:xfrm>
            <a:off x="7711108" y="-9105"/>
            <a:ext cx="4480892" cy="6867105"/>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2">
            <a:extLst>
              <a:ext uri="{FF2B5EF4-FFF2-40B4-BE49-F238E27FC236}">
                <a16:creationId xmlns:a16="http://schemas.microsoft.com/office/drawing/2014/main" id="{8245A6E2-0C2B-4EAA-F0D8-48C3D9C53124}"/>
              </a:ext>
            </a:extLst>
          </p:cNvPr>
          <p:cNvSpPr>
            <a:spLocks noGrp="1"/>
          </p:cNvSpPr>
          <p:nvPr>
            <p:ph idx="14" hasCustomPrompt="1"/>
          </p:nvPr>
        </p:nvSpPr>
        <p:spPr>
          <a:xfrm>
            <a:off x="8142036" y="4343317"/>
            <a:ext cx="3157857" cy="365125"/>
          </a:xfrm>
          <a:prstGeom prst="rect">
            <a:avLst/>
          </a:prstGeom>
        </p:spPr>
        <p:txBody>
          <a:bodyPr vert="horz" lIns="91440" tIns="45720" rIns="91440" bIns="45720" rtlCol="0">
            <a:noAutofit/>
          </a:bodyPr>
          <a:lstStyle>
            <a:lvl1pPr marL="0" indent="0">
              <a:buNone/>
              <a:defRPr sz="1800" b="1" i="0">
                <a:solidFill>
                  <a:srgbClr val="2A2559"/>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Secondary Heading</a:t>
            </a:r>
          </a:p>
        </p:txBody>
      </p:sp>
      <p:sp>
        <p:nvSpPr>
          <p:cNvPr id="10" name="Text Placeholder 2">
            <a:extLst>
              <a:ext uri="{FF2B5EF4-FFF2-40B4-BE49-F238E27FC236}">
                <a16:creationId xmlns:a16="http://schemas.microsoft.com/office/drawing/2014/main" id="{C73C5330-521A-637C-4EFC-B1500536FF25}"/>
              </a:ext>
            </a:extLst>
          </p:cNvPr>
          <p:cNvSpPr>
            <a:spLocks noGrp="1"/>
          </p:cNvSpPr>
          <p:nvPr>
            <p:ph idx="16"/>
          </p:nvPr>
        </p:nvSpPr>
        <p:spPr>
          <a:xfrm>
            <a:off x="7437942" y="501306"/>
            <a:ext cx="3861951" cy="3434967"/>
          </a:xfrm>
          <a:prstGeom prst="rect">
            <a:avLst/>
          </a:prstGeom>
          <a:solidFill>
            <a:schemeClr val="bg1">
              <a:lumMod val="85000"/>
            </a:schemeClr>
          </a:solidFill>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endParaRPr lang="en-GB"/>
          </a:p>
        </p:txBody>
      </p:sp>
      <p:sp>
        <p:nvSpPr>
          <p:cNvPr id="11" name="Text Placeholder 2">
            <a:extLst>
              <a:ext uri="{FF2B5EF4-FFF2-40B4-BE49-F238E27FC236}">
                <a16:creationId xmlns:a16="http://schemas.microsoft.com/office/drawing/2014/main" id="{6C5BA738-E743-0BBF-F5DC-EC60DC4759D4}"/>
              </a:ext>
            </a:extLst>
          </p:cNvPr>
          <p:cNvSpPr>
            <a:spLocks noGrp="1"/>
          </p:cNvSpPr>
          <p:nvPr>
            <p:ph idx="20"/>
          </p:nvPr>
        </p:nvSpPr>
        <p:spPr>
          <a:xfrm>
            <a:off x="8142036" y="4730943"/>
            <a:ext cx="3157857" cy="698944"/>
          </a:xfrm>
          <a:prstGeom prst="rect">
            <a:avLst/>
          </a:prstGeom>
        </p:spPr>
        <p:txBody>
          <a:bodyPr vert="horz" lIns="91440" tIns="45720" rIns="91440" bIns="45720" rtlCol="0">
            <a:normAutofit/>
          </a:bodyPr>
          <a:lstStyle>
            <a:lvl1pPr marL="0" marR="0" indent="0" algn="l" defTabSz="914400" rtl="0" eaLnBrk="1" fontAlgn="auto" latinLnBrk="0" hangingPunct="1">
              <a:lnSpc>
                <a:spcPct val="90000"/>
              </a:lnSpc>
              <a:spcBef>
                <a:spcPts val="1000"/>
              </a:spcBef>
              <a:spcAft>
                <a:spcPts val="0"/>
              </a:spcAft>
              <a:buClr>
                <a:srgbClr val="EB7952"/>
              </a:buClr>
              <a:buSzTx/>
              <a:buFont typeface="Arial" panose="020B0604020202020204" pitchFamily="34" charset="0"/>
              <a:buNone/>
              <a:tabLst/>
              <a:defRPr sz="1400">
                <a:solidFill>
                  <a:srgbClr val="2A2559"/>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pic>
        <p:nvPicPr>
          <p:cNvPr id="12" name="Picture 11">
            <a:extLst>
              <a:ext uri="{FF2B5EF4-FFF2-40B4-BE49-F238E27FC236}">
                <a16:creationId xmlns:a16="http://schemas.microsoft.com/office/drawing/2014/main" id="{537AF142-F73D-FF9B-DB46-C02195A48EFB}"/>
              </a:ext>
            </a:extLst>
          </p:cNvPr>
          <p:cNvPicPr>
            <a:picLocks noChangeAspect="1"/>
          </p:cNvPicPr>
          <p:nvPr userDrawn="1"/>
        </p:nvPicPr>
        <p:blipFill>
          <a:blip r:embed="rId2"/>
          <a:srcRect/>
          <a:stretch/>
        </p:blipFill>
        <p:spPr>
          <a:xfrm>
            <a:off x="11125713" y="6067573"/>
            <a:ext cx="698944" cy="698944"/>
          </a:xfrm>
          <a:prstGeom prst="rect">
            <a:avLst/>
          </a:prstGeom>
        </p:spPr>
      </p:pic>
      <p:sp>
        <p:nvSpPr>
          <p:cNvPr id="13" name="Rectangle 12">
            <a:extLst>
              <a:ext uri="{FF2B5EF4-FFF2-40B4-BE49-F238E27FC236}">
                <a16:creationId xmlns:a16="http://schemas.microsoft.com/office/drawing/2014/main" id="{30CD2948-8DA3-F14C-5384-7911005105C9}"/>
              </a:ext>
            </a:extLst>
          </p:cNvPr>
          <p:cNvSpPr/>
          <p:nvPr userDrawn="1"/>
        </p:nvSpPr>
        <p:spPr>
          <a:xfrm rot="5400000">
            <a:off x="8584475" y="3250476"/>
            <a:ext cx="6857999" cy="357049"/>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lose up of a logo&#10;&#10;Description automatically generated">
            <a:extLst>
              <a:ext uri="{FF2B5EF4-FFF2-40B4-BE49-F238E27FC236}">
                <a16:creationId xmlns:a16="http://schemas.microsoft.com/office/drawing/2014/main" id="{44866327-017E-7F83-DFFE-CC0002F23AF8}"/>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3543214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E84545E-C4A8-7BB3-DC3C-4C7DA61BE7DD}"/>
              </a:ext>
            </a:extLst>
          </p:cNvPr>
          <p:cNvSpPr>
            <a:spLocks noGrp="1"/>
          </p:cNvSpPr>
          <p:nvPr>
            <p:ph type="title" hasCustomPrompt="1"/>
          </p:nvPr>
        </p:nvSpPr>
        <p:spPr>
          <a:xfrm>
            <a:off x="470452" y="501307"/>
            <a:ext cx="6618324" cy="1034637"/>
          </a:xfrm>
        </p:spPr>
        <p:txBody>
          <a:bodyPr anchor="t" anchorCtr="0">
            <a:normAutofit/>
          </a:bodyPr>
          <a:lstStyle>
            <a:lvl1pPr>
              <a:defRPr sz="3000" b="1">
                <a:latin typeface="Arial" panose="020B0604020202020204" pitchFamily="34" charset="0"/>
                <a:cs typeface="Arial" panose="020B0604020202020204" pitchFamily="34" charset="0"/>
              </a:defRPr>
            </a:lvl1pPr>
          </a:lstStyle>
          <a:p>
            <a:r>
              <a:rPr lang="en-GB"/>
              <a:t>Master title style</a:t>
            </a:r>
            <a:endParaRPr lang="en-US"/>
          </a:p>
        </p:txBody>
      </p:sp>
      <p:sp>
        <p:nvSpPr>
          <p:cNvPr id="8" name="Text Placeholder 2">
            <a:extLst>
              <a:ext uri="{FF2B5EF4-FFF2-40B4-BE49-F238E27FC236}">
                <a16:creationId xmlns:a16="http://schemas.microsoft.com/office/drawing/2014/main" id="{0163F1A5-D741-E4C6-D5F7-3CF1638C3519}"/>
              </a:ext>
            </a:extLst>
          </p:cNvPr>
          <p:cNvSpPr>
            <a:spLocks noGrp="1"/>
          </p:cNvSpPr>
          <p:nvPr>
            <p:ph idx="1" hasCustomPrompt="1"/>
          </p:nvPr>
        </p:nvSpPr>
        <p:spPr>
          <a:xfrm>
            <a:off x="470451" y="1535943"/>
            <a:ext cx="6618325" cy="482074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12" name="Text Placeholder 2">
            <a:extLst>
              <a:ext uri="{FF2B5EF4-FFF2-40B4-BE49-F238E27FC236}">
                <a16:creationId xmlns:a16="http://schemas.microsoft.com/office/drawing/2014/main" id="{455C8B3D-1E44-6F32-B1D9-C1FF00BCE2EB}"/>
              </a:ext>
            </a:extLst>
          </p:cNvPr>
          <p:cNvSpPr>
            <a:spLocks noGrp="1"/>
          </p:cNvSpPr>
          <p:nvPr>
            <p:ph idx="16"/>
          </p:nvPr>
        </p:nvSpPr>
        <p:spPr>
          <a:xfrm>
            <a:off x="7437942" y="-1"/>
            <a:ext cx="4754058" cy="6857999"/>
          </a:xfrm>
          <a:prstGeom prst="rect">
            <a:avLst/>
          </a:prstGeom>
          <a:solidFill>
            <a:schemeClr val="bg1">
              <a:lumMod val="85000"/>
            </a:schemeClr>
          </a:solidFill>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endParaRPr lang="en-GB"/>
          </a:p>
        </p:txBody>
      </p:sp>
      <p:sp>
        <p:nvSpPr>
          <p:cNvPr id="10" name="Rectangle 9">
            <a:extLst>
              <a:ext uri="{FF2B5EF4-FFF2-40B4-BE49-F238E27FC236}">
                <a16:creationId xmlns:a16="http://schemas.microsoft.com/office/drawing/2014/main" id="{53E6FBBB-307D-5C2E-FA0A-B88C1732AA3D}"/>
              </a:ext>
            </a:extLst>
          </p:cNvPr>
          <p:cNvSpPr/>
          <p:nvPr userDrawn="1"/>
        </p:nvSpPr>
        <p:spPr>
          <a:xfrm rot="5400000">
            <a:off x="8584475" y="3250476"/>
            <a:ext cx="6857999" cy="357049"/>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5D626D41-6A6A-3676-A400-8A1433CCB0E7}"/>
              </a:ext>
            </a:extLst>
          </p:cNvPr>
          <p:cNvPicPr>
            <a:picLocks noChangeAspect="1"/>
          </p:cNvPicPr>
          <p:nvPr userDrawn="1"/>
        </p:nvPicPr>
        <p:blipFill>
          <a:blip r:embed="rId2"/>
          <a:srcRect/>
          <a:stretch/>
        </p:blipFill>
        <p:spPr>
          <a:xfrm>
            <a:off x="11125713" y="6067573"/>
            <a:ext cx="698944" cy="698944"/>
          </a:xfrm>
          <a:prstGeom prst="rect">
            <a:avLst/>
          </a:prstGeom>
        </p:spPr>
      </p:pic>
      <p:pic>
        <p:nvPicPr>
          <p:cNvPr id="2" name="Picture 1" descr="A close up of a logo&#10;&#10;Description automatically generated">
            <a:extLst>
              <a:ext uri="{FF2B5EF4-FFF2-40B4-BE49-F238E27FC236}">
                <a16:creationId xmlns:a16="http://schemas.microsoft.com/office/drawing/2014/main" id="{15F7916D-C6E8-5FBF-B7A6-34E86DAD0253}"/>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27808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BF0D48E-7F42-289D-2A0B-1414A38A7AD9}"/>
              </a:ext>
            </a:extLst>
          </p:cNvPr>
          <p:cNvSpPr>
            <a:spLocks noGrp="1"/>
          </p:cNvSpPr>
          <p:nvPr>
            <p:ph type="title" hasCustomPrompt="1"/>
          </p:nvPr>
        </p:nvSpPr>
        <p:spPr>
          <a:xfrm>
            <a:off x="470452" y="501307"/>
            <a:ext cx="6618324" cy="1034637"/>
          </a:xfrm>
        </p:spPr>
        <p:txBody>
          <a:bodyPr anchor="t" anchorCtr="0">
            <a:normAutofit/>
          </a:bodyPr>
          <a:lstStyle>
            <a:lvl1pPr>
              <a:defRPr sz="3000" b="1">
                <a:latin typeface="Arial" panose="020B0604020202020204" pitchFamily="34" charset="0"/>
                <a:cs typeface="Arial" panose="020B0604020202020204" pitchFamily="34" charset="0"/>
              </a:defRPr>
            </a:lvl1pPr>
          </a:lstStyle>
          <a:p>
            <a:r>
              <a:rPr lang="en-GB"/>
              <a:t>Master title style</a:t>
            </a:r>
            <a:endParaRPr lang="en-US"/>
          </a:p>
        </p:txBody>
      </p:sp>
      <p:sp>
        <p:nvSpPr>
          <p:cNvPr id="7" name="Text Placeholder 2">
            <a:extLst>
              <a:ext uri="{FF2B5EF4-FFF2-40B4-BE49-F238E27FC236}">
                <a16:creationId xmlns:a16="http://schemas.microsoft.com/office/drawing/2014/main" id="{5A2C426E-1B61-4395-9718-0F1B8A0ADC2A}"/>
              </a:ext>
            </a:extLst>
          </p:cNvPr>
          <p:cNvSpPr>
            <a:spLocks noGrp="1"/>
          </p:cNvSpPr>
          <p:nvPr>
            <p:ph idx="1" hasCustomPrompt="1"/>
          </p:nvPr>
        </p:nvSpPr>
        <p:spPr>
          <a:xfrm>
            <a:off x="470451" y="1535943"/>
            <a:ext cx="6618325" cy="482074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8" name="Text Placeholder 2">
            <a:extLst>
              <a:ext uri="{FF2B5EF4-FFF2-40B4-BE49-F238E27FC236}">
                <a16:creationId xmlns:a16="http://schemas.microsoft.com/office/drawing/2014/main" id="{67060E67-A954-2163-A48C-45C5F0F844FF}"/>
              </a:ext>
            </a:extLst>
          </p:cNvPr>
          <p:cNvSpPr>
            <a:spLocks noGrp="1"/>
          </p:cNvSpPr>
          <p:nvPr>
            <p:ph idx="16"/>
          </p:nvPr>
        </p:nvSpPr>
        <p:spPr>
          <a:xfrm>
            <a:off x="7437942" y="-1"/>
            <a:ext cx="4754058" cy="6857999"/>
          </a:xfrm>
          <a:prstGeom prst="rect">
            <a:avLst/>
          </a:prstGeom>
          <a:solidFill>
            <a:schemeClr val="bg1">
              <a:lumMod val="85000"/>
            </a:schemeClr>
          </a:solidFill>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endParaRPr lang="en-GB"/>
          </a:p>
        </p:txBody>
      </p:sp>
      <p:sp>
        <p:nvSpPr>
          <p:cNvPr id="10" name="Rectangle 9">
            <a:extLst>
              <a:ext uri="{FF2B5EF4-FFF2-40B4-BE49-F238E27FC236}">
                <a16:creationId xmlns:a16="http://schemas.microsoft.com/office/drawing/2014/main" id="{5CE767A9-F1AE-D26D-E49E-21F227C3564D}"/>
              </a:ext>
            </a:extLst>
          </p:cNvPr>
          <p:cNvSpPr/>
          <p:nvPr userDrawn="1"/>
        </p:nvSpPr>
        <p:spPr>
          <a:xfrm rot="5400000">
            <a:off x="8584475" y="3250476"/>
            <a:ext cx="6857999" cy="357049"/>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C08F873-040C-B3FF-7177-60B6E757A283}"/>
              </a:ext>
            </a:extLst>
          </p:cNvPr>
          <p:cNvPicPr>
            <a:picLocks noChangeAspect="1"/>
          </p:cNvPicPr>
          <p:nvPr userDrawn="1"/>
        </p:nvPicPr>
        <p:blipFill>
          <a:blip r:embed="rId2"/>
          <a:srcRect/>
          <a:stretch/>
        </p:blipFill>
        <p:spPr>
          <a:xfrm>
            <a:off x="11125713" y="6067573"/>
            <a:ext cx="698944" cy="698944"/>
          </a:xfrm>
          <a:prstGeom prst="rect">
            <a:avLst/>
          </a:prstGeom>
        </p:spPr>
      </p:pic>
      <p:pic>
        <p:nvPicPr>
          <p:cNvPr id="2" name="Picture 1" descr="A close up of a logo&#10;&#10;Description automatically generated">
            <a:extLst>
              <a:ext uri="{FF2B5EF4-FFF2-40B4-BE49-F238E27FC236}">
                <a16:creationId xmlns:a16="http://schemas.microsoft.com/office/drawing/2014/main" id="{2095CBB8-00AD-F92A-2FE5-CBC7D003E918}"/>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3511822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E84545E-C4A8-7BB3-DC3C-4C7DA61BE7DD}"/>
              </a:ext>
            </a:extLst>
          </p:cNvPr>
          <p:cNvSpPr>
            <a:spLocks noGrp="1"/>
          </p:cNvSpPr>
          <p:nvPr>
            <p:ph type="title" hasCustomPrompt="1"/>
          </p:nvPr>
        </p:nvSpPr>
        <p:spPr>
          <a:xfrm>
            <a:off x="470452" y="501307"/>
            <a:ext cx="4667605" cy="1034637"/>
          </a:xfrm>
        </p:spPr>
        <p:txBody>
          <a:bodyPr anchor="t" anchorCtr="0">
            <a:normAutofit/>
          </a:bodyPr>
          <a:lstStyle>
            <a:lvl1pPr>
              <a:defRPr sz="3000" b="1">
                <a:latin typeface="Arial" panose="020B0604020202020204" pitchFamily="34" charset="0"/>
                <a:cs typeface="Arial" panose="020B0604020202020204" pitchFamily="34" charset="0"/>
              </a:defRPr>
            </a:lvl1pPr>
          </a:lstStyle>
          <a:p>
            <a:r>
              <a:rPr lang="en-GB"/>
              <a:t>Master title style</a:t>
            </a:r>
            <a:endParaRPr lang="en-US"/>
          </a:p>
        </p:txBody>
      </p:sp>
      <p:sp>
        <p:nvSpPr>
          <p:cNvPr id="8" name="Text Placeholder 2">
            <a:extLst>
              <a:ext uri="{FF2B5EF4-FFF2-40B4-BE49-F238E27FC236}">
                <a16:creationId xmlns:a16="http://schemas.microsoft.com/office/drawing/2014/main" id="{0163F1A5-D741-E4C6-D5F7-3CF1638C3519}"/>
              </a:ext>
            </a:extLst>
          </p:cNvPr>
          <p:cNvSpPr>
            <a:spLocks noGrp="1"/>
          </p:cNvSpPr>
          <p:nvPr>
            <p:ph idx="1" hasCustomPrompt="1"/>
          </p:nvPr>
        </p:nvSpPr>
        <p:spPr>
          <a:xfrm>
            <a:off x="470452" y="1535943"/>
            <a:ext cx="4667606" cy="482074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12" name="Text Placeholder 2">
            <a:extLst>
              <a:ext uri="{FF2B5EF4-FFF2-40B4-BE49-F238E27FC236}">
                <a16:creationId xmlns:a16="http://schemas.microsoft.com/office/drawing/2014/main" id="{455C8B3D-1E44-6F32-B1D9-C1FF00BCE2EB}"/>
              </a:ext>
            </a:extLst>
          </p:cNvPr>
          <p:cNvSpPr>
            <a:spLocks noGrp="1"/>
          </p:cNvSpPr>
          <p:nvPr>
            <p:ph idx="16"/>
          </p:nvPr>
        </p:nvSpPr>
        <p:spPr>
          <a:xfrm>
            <a:off x="5573675" y="-1"/>
            <a:ext cx="6618325" cy="6857999"/>
          </a:xfrm>
          <a:prstGeom prst="rect">
            <a:avLst/>
          </a:prstGeom>
          <a:solidFill>
            <a:schemeClr val="bg1">
              <a:lumMod val="85000"/>
            </a:schemeClr>
          </a:solidFill>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endParaRPr lang="en-GB"/>
          </a:p>
        </p:txBody>
      </p:sp>
      <p:sp>
        <p:nvSpPr>
          <p:cNvPr id="10" name="Rectangle 9">
            <a:extLst>
              <a:ext uri="{FF2B5EF4-FFF2-40B4-BE49-F238E27FC236}">
                <a16:creationId xmlns:a16="http://schemas.microsoft.com/office/drawing/2014/main" id="{53E6FBBB-307D-5C2E-FA0A-B88C1732AA3D}"/>
              </a:ext>
            </a:extLst>
          </p:cNvPr>
          <p:cNvSpPr/>
          <p:nvPr userDrawn="1"/>
        </p:nvSpPr>
        <p:spPr>
          <a:xfrm rot="5400000">
            <a:off x="8584475" y="3250476"/>
            <a:ext cx="6857999" cy="357049"/>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5D626D41-6A6A-3676-A400-8A1433CCB0E7}"/>
              </a:ext>
            </a:extLst>
          </p:cNvPr>
          <p:cNvPicPr>
            <a:picLocks noChangeAspect="1"/>
          </p:cNvPicPr>
          <p:nvPr userDrawn="1"/>
        </p:nvPicPr>
        <p:blipFill>
          <a:blip r:embed="rId2"/>
          <a:srcRect/>
          <a:stretch/>
        </p:blipFill>
        <p:spPr>
          <a:xfrm>
            <a:off x="11125713" y="6067573"/>
            <a:ext cx="698944" cy="698944"/>
          </a:xfrm>
          <a:prstGeom prst="rect">
            <a:avLst/>
          </a:prstGeom>
        </p:spPr>
      </p:pic>
      <p:pic>
        <p:nvPicPr>
          <p:cNvPr id="2" name="Picture 1" descr="A close up of a logo&#10;&#10;Description automatically generated">
            <a:extLst>
              <a:ext uri="{FF2B5EF4-FFF2-40B4-BE49-F238E27FC236}">
                <a16:creationId xmlns:a16="http://schemas.microsoft.com/office/drawing/2014/main" id="{3BFB5EA2-2CB7-9B80-2F6F-7B576913A672}"/>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5802555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D3C6DD-D031-7281-EE1F-A9F36FAC02AF}"/>
              </a:ext>
            </a:extLst>
          </p:cNvPr>
          <p:cNvSpPr>
            <a:spLocks noGrp="1"/>
          </p:cNvSpPr>
          <p:nvPr>
            <p:ph type="title" hasCustomPrompt="1"/>
          </p:nvPr>
        </p:nvSpPr>
        <p:spPr>
          <a:xfrm>
            <a:off x="470452" y="501307"/>
            <a:ext cx="4667605" cy="1034637"/>
          </a:xfrm>
        </p:spPr>
        <p:txBody>
          <a:bodyPr anchor="t" anchorCtr="0">
            <a:normAutofit/>
          </a:bodyPr>
          <a:lstStyle>
            <a:lvl1pPr>
              <a:defRPr sz="3000" b="1">
                <a:latin typeface="Arial" panose="020B0604020202020204" pitchFamily="34" charset="0"/>
                <a:cs typeface="Arial" panose="020B0604020202020204" pitchFamily="34" charset="0"/>
              </a:defRPr>
            </a:lvl1pPr>
          </a:lstStyle>
          <a:p>
            <a:r>
              <a:rPr lang="en-GB"/>
              <a:t>Master title style</a:t>
            </a:r>
            <a:endParaRPr lang="en-US"/>
          </a:p>
        </p:txBody>
      </p:sp>
      <p:sp>
        <p:nvSpPr>
          <p:cNvPr id="3" name="Text Placeholder 2">
            <a:extLst>
              <a:ext uri="{FF2B5EF4-FFF2-40B4-BE49-F238E27FC236}">
                <a16:creationId xmlns:a16="http://schemas.microsoft.com/office/drawing/2014/main" id="{47BAC3BD-F05E-A2B5-2721-23E3B728D460}"/>
              </a:ext>
            </a:extLst>
          </p:cNvPr>
          <p:cNvSpPr>
            <a:spLocks noGrp="1"/>
          </p:cNvSpPr>
          <p:nvPr>
            <p:ph idx="1" hasCustomPrompt="1"/>
          </p:nvPr>
        </p:nvSpPr>
        <p:spPr>
          <a:xfrm>
            <a:off x="470452" y="1535943"/>
            <a:ext cx="4667606" cy="482074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sp>
        <p:nvSpPr>
          <p:cNvPr id="5" name="Text Placeholder 2">
            <a:extLst>
              <a:ext uri="{FF2B5EF4-FFF2-40B4-BE49-F238E27FC236}">
                <a16:creationId xmlns:a16="http://schemas.microsoft.com/office/drawing/2014/main" id="{15B1CF96-0589-52E6-3FC8-AAEB96729BBA}"/>
              </a:ext>
            </a:extLst>
          </p:cNvPr>
          <p:cNvSpPr>
            <a:spLocks noGrp="1"/>
          </p:cNvSpPr>
          <p:nvPr>
            <p:ph idx="16"/>
          </p:nvPr>
        </p:nvSpPr>
        <p:spPr>
          <a:xfrm>
            <a:off x="5573675" y="-1"/>
            <a:ext cx="6618325" cy="6857999"/>
          </a:xfrm>
          <a:prstGeom prst="rect">
            <a:avLst/>
          </a:prstGeom>
          <a:solidFill>
            <a:schemeClr val="bg1">
              <a:lumMod val="85000"/>
            </a:schemeClr>
          </a:solidFill>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endParaRPr lang="en-GB"/>
          </a:p>
        </p:txBody>
      </p:sp>
      <p:sp>
        <p:nvSpPr>
          <p:cNvPr id="6" name="Rectangle 5">
            <a:extLst>
              <a:ext uri="{FF2B5EF4-FFF2-40B4-BE49-F238E27FC236}">
                <a16:creationId xmlns:a16="http://schemas.microsoft.com/office/drawing/2014/main" id="{CED64209-6242-5913-C682-921FBC168987}"/>
              </a:ext>
            </a:extLst>
          </p:cNvPr>
          <p:cNvSpPr/>
          <p:nvPr userDrawn="1"/>
        </p:nvSpPr>
        <p:spPr>
          <a:xfrm rot="5400000">
            <a:off x="8584475" y="3250476"/>
            <a:ext cx="6857999" cy="357049"/>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9F0B9705-FBA2-465E-8650-7643B35699CF}"/>
              </a:ext>
            </a:extLst>
          </p:cNvPr>
          <p:cNvPicPr>
            <a:picLocks noChangeAspect="1"/>
          </p:cNvPicPr>
          <p:nvPr userDrawn="1"/>
        </p:nvPicPr>
        <p:blipFill>
          <a:blip r:embed="rId2"/>
          <a:srcRect/>
          <a:stretch/>
        </p:blipFill>
        <p:spPr>
          <a:xfrm>
            <a:off x="11125713" y="6067573"/>
            <a:ext cx="698944" cy="698944"/>
          </a:xfrm>
          <a:prstGeom prst="rect">
            <a:avLst/>
          </a:prstGeom>
        </p:spPr>
      </p:pic>
      <p:pic>
        <p:nvPicPr>
          <p:cNvPr id="4" name="Picture 3" descr="A close up of a logo&#10;&#10;Description automatically generated">
            <a:extLst>
              <a:ext uri="{FF2B5EF4-FFF2-40B4-BE49-F238E27FC236}">
                <a16:creationId xmlns:a16="http://schemas.microsoft.com/office/drawing/2014/main" id="{72427BC0-59A4-EC21-DB67-D8BB7D542D47}"/>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19176099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rgbClr val="FFD6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5E84C-2B34-5C8F-E934-8152CA1FB6A9}"/>
              </a:ext>
            </a:extLst>
          </p:cNvPr>
          <p:cNvSpPr>
            <a:spLocks noGrp="1"/>
          </p:cNvSpPr>
          <p:nvPr>
            <p:ph type="title" hasCustomPrompt="1"/>
          </p:nvPr>
        </p:nvSpPr>
        <p:spPr>
          <a:xfrm>
            <a:off x="470452" y="501307"/>
            <a:ext cx="8682257" cy="1034637"/>
          </a:xfrm>
        </p:spPr>
        <p:txBody>
          <a:bodyPr anchor="t" anchorCtr="0">
            <a:normAutofit/>
          </a:bodyPr>
          <a:lstStyle>
            <a:lvl1pPr>
              <a:defRPr sz="3000" b="1">
                <a:latin typeface="Arial" panose="020B0604020202020204" pitchFamily="34" charset="0"/>
                <a:cs typeface="Arial" panose="020B0604020202020204" pitchFamily="34" charset="0"/>
              </a:defRPr>
            </a:lvl1pPr>
          </a:lstStyle>
          <a:p>
            <a:r>
              <a:rPr lang="en-GB"/>
              <a:t>Master title style</a:t>
            </a:r>
            <a:endParaRPr lang="en-US"/>
          </a:p>
        </p:txBody>
      </p:sp>
      <p:sp>
        <p:nvSpPr>
          <p:cNvPr id="7" name="Text Placeholder 2">
            <a:extLst>
              <a:ext uri="{FF2B5EF4-FFF2-40B4-BE49-F238E27FC236}">
                <a16:creationId xmlns:a16="http://schemas.microsoft.com/office/drawing/2014/main" id="{5593D908-7F43-C8C8-9F2F-C6A92EAB0E6E}"/>
              </a:ext>
            </a:extLst>
          </p:cNvPr>
          <p:cNvSpPr>
            <a:spLocks noGrp="1"/>
          </p:cNvSpPr>
          <p:nvPr>
            <p:ph idx="1" hasCustomPrompt="1"/>
          </p:nvPr>
        </p:nvSpPr>
        <p:spPr>
          <a:xfrm>
            <a:off x="470452" y="1535943"/>
            <a:ext cx="8124908" cy="4820749"/>
          </a:xfrm>
          <a:prstGeom prst="rect">
            <a:avLst/>
          </a:prstGeom>
        </p:spPr>
        <p:txBody>
          <a:bodyPr vert="horz" lIns="91440" tIns="45720" rIns="91440" bIns="45720" rtlCol="0">
            <a:normAutofit/>
          </a:bodyPr>
          <a:lstStyle>
            <a:lvl1pPr marL="0" indent="0">
              <a:buNone/>
              <a:defRPr sz="140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pic>
        <p:nvPicPr>
          <p:cNvPr id="10" name="Picture 9">
            <a:extLst>
              <a:ext uri="{FF2B5EF4-FFF2-40B4-BE49-F238E27FC236}">
                <a16:creationId xmlns:a16="http://schemas.microsoft.com/office/drawing/2014/main" id="{88E427DC-FD55-9E57-0B7D-0BB3BE054864}"/>
              </a:ext>
            </a:extLst>
          </p:cNvPr>
          <p:cNvPicPr>
            <a:picLocks noChangeAspect="1"/>
          </p:cNvPicPr>
          <p:nvPr userDrawn="1"/>
        </p:nvPicPr>
        <p:blipFill>
          <a:blip r:embed="rId2">
            <a:alphaModFix amt="5000"/>
          </a:blip>
          <a:srcRect/>
          <a:stretch/>
        </p:blipFill>
        <p:spPr>
          <a:xfrm>
            <a:off x="5702333" y="-444953"/>
            <a:ext cx="10594724" cy="10594724"/>
          </a:xfrm>
          <a:prstGeom prst="rect">
            <a:avLst/>
          </a:prstGeom>
        </p:spPr>
      </p:pic>
      <p:sp>
        <p:nvSpPr>
          <p:cNvPr id="8" name="Rectangle 7">
            <a:extLst>
              <a:ext uri="{FF2B5EF4-FFF2-40B4-BE49-F238E27FC236}">
                <a16:creationId xmlns:a16="http://schemas.microsoft.com/office/drawing/2014/main" id="{C3AFF732-AE31-BA90-1CFA-D3C3C3CC582C}"/>
              </a:ext>
            </a:extLst>
          </p:cNvPr>
          <p:cNvSpPr/>
          <p:nvPr userDrawn="1"/>
        </p:nvSpPr>
        <p:spPr>
          <a:xfrm rot="5400000">
            <a:off x="8584475" y="3250476"/>
            <a:ext cx="6857999" cy="357049"/>
          </a:xfrm>
          <a:prstGeom prst="rect">
            <a:avLst/>
          </a:prstGeom>
          <a:solidFill>
            <a:srgbClr val="2A25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8B2CBA4C-7C51-7224-2A76-37816EF54B09}"/>
              </a:ext>
            </a:extLst>
          </p:cNvPr>
          <p:cNvPicPr>
            <a:picLocks noChangeAspect="1"/>
          </p:cNvPicPr>
          <p:nvPr userDrawn="1"/>
        </p:nvPicPr>
        <p:blipFill>
          <a:blip r:embed="rId2"/>
          <a:srcRect/>
          <a:stretch/>
        </p:blipFill>
        <p:spPr>
          <a:xfrm>
            <a:off x="11125713" y="6067573"/>
            <a:ext cx="698944" cy="698944"/>
          </a:xfrm>
          <a:prstGeom prst="rect">
            <a:avLst/>
          </a:prstGeom>
        </p:spPr>
      </p:pic>
      <p:pic>
        <p:nvPicPr>
          <p:cNvPr id="4" name="Picture 3" descr="A close up of a logo&#10;&#10;Description automatically generated">
            <a:extLst>
              <a:ext uri="{FF2B5EF4-FFF2-40B4-BE49-F238E27FC236}">
                <a16:creationId xmlns:a16="http://schemas.microsoft.com/office/drawing/2014/main" id="{FD46A74A-B585-39EE-F7A4-4F0BB83E8755}"/>
              </a:ext>
            </a:extLst>
          </p:cNvPr>
          <p:cNvPicPr>
            <a:picLocks noChangeAspect="1"/>
          </p:cNvPicPr>
          <p:nvPr userDrawn="1"/>
        </p:nvPicPr>
        <p:blipFill>
          <a:blip r:embed="rId3">
            <a:duotone>
              <a:prstClr val="black"/>
              <a:schemeClr val="accent3">
                <a:tint val="45000"/>
                <a:satMod val="400000"/>
              </a:schemeClr>
            </a:duotone>
            <a:extLst>
              <a:ext uri="{BEBA8EAE-BF5A-486C-A8C5-ECC9F3942E4B}">
                <a14:imgProps xmlns:a14="http://schemas.microsoft.com/office/drawing/2010/main">
                  <a14:imgLayer r:embed="rId4">
                    <a14:imgEffect>
                      <a14:saturation sat="33000"/>
                    </a14:imgEffect>
                    <a14:imgEffect>
                      <a14:brightnessContrast bright="-40000" contrast="-40000"/>
                    </a14:imgEffect>
                  </a14:imgLayer>
                </a14:imgProps>
              </a:ext>
            </a:extLst>
          </a:blip>
          <a:stretch>
            <a:fillRect/>
          </a:stretch>
        </p:blipFill>
        <p:spPr>
          <a:xfrm>
            <a:off x="8142036" y="6131268"/>
            <a:ext cx="3070582" cy="540195"/>
          </a:xfrm>
          <a:prstGeom prst="rect">
            <a:avLst/>
          </a:prstGeom>
        </p:spPr>
      </p:pic>
    </p:spTree>
    <p:extLst>
      <p:ext uri="{BB962C8B-B14F-4D97-AF65-F5344CB8AC3E}">
        <p14:creationId xmlns:p14="http://schemas.microsoft.com/office/powerpoint/2010/main" val="30866696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rgbClr val="2A2559"/>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42D6A-4864-FEA6-FA0A-42E989AC728E}"/>
              </a:ext>
            </a:extLst>
          </p:cNvPr>
          <p:cNvSpPr>
            <a:spLocks noGrp="1"/>
          </p:cNvSpPr>
          <p:nvPr>
            <p:ph type="title" hasCustomPrompt="1"/>
          </p:nvPr>
        </p:nvSpPr>
        <p:spPr>
          <a:xfrm>
            <a:off x="470452" y="501307"/>
            <a:ext cx="8682257" cy="1034637"/>
          </a:xfrm>
        </p:spPr>
        <p:txBody>
          <a:bodyPr anchor="t" anchorCtr="0">
            <a:normAutofit/>
          </a:bodyPr>
          <a:lstStyle>
            <a:lvl1pPr>
              <a:defRPr sz="3000" b="1">
                <a:solidFill>
                  <a:srgbClr val="FFD600"/>
                </a:solidFill>
                <a:latin typeface="Arial" panose="020B0604020202020204" pitchFamily="34" charset="0"/>
                <a:cs typeface="Arial" panose="020B0604020202020204" pitchFamily="34" charset="0"/>
              </a:defRPr>
            </a:lvl1pPr>
          </a:lstStyle>
          <a:p>
            <a:r>
              <a:rPr lang="en-GB"/>
              <a:t>Master title style</a:t>
            </a:r>
            <a:endParaRPr lang="en-US"/>
          </a:p>
        </p:txBody>
      </p:sp>
      <p:sp>
        <p:nvSpPr>
          <p:cNvPr id="7" name="Text Placeholder 2">
            <a:extLst>
              <a:ext uri="{FF2B5EF4-FFF2-40B4-BE49-F238E27FC236}">
                <a16:creationId xmlns:a16="http://schemas.microsoft.com/office/drawing/2014/main" id="{D3936BED-A164-6265-CD83-FB4D72FC0B43}"/>
              </a:ext>
            </a:extLst>
          </p:cNvPr>
          <p:cNvSpPr>
            <a:spLocks noGrp="1"/>
          </p:cNvSpPr>
          <p:nvPr>
            <p:ph idx="1" hasCustomPrompt="1"/>
          </p:nvPr>
        </p:nvSpPr>
        <p:spPr>
          <a:xfrm>
            <a:off x="470452" y="1535943"/>
            <a:ext cx="8124908" cy="4820749"/>
          </a:xfrm>
          <a:prstGeom prst="rect">
            <a:avLst/>
          </a:prstGeom>
        </p:spPr>
        <p:txBody>
          <a:bodyPr vert="horz" lIns="91440" tIns="45720" rIns="91440" bIns="45720" rtlCol="0">
            <a:normAutofit/>
          </a:bodyPr>
          <a:lstStyle>
            <a:lvl1pPr marL="0" indent="0">
              <a:buNone/>
              <a:defRPr sz="1400">
                <a:solidFill>
                  <a:schemeClr val="bg1"/>
                </a:solidFill>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a:t>Click to edit Master text styles</a:t>
            </a:r>
          </a:p>
        </p:txBody>
      </p:sp>
      <p:pic>
        <p:nvPicPr>
          <p:cNvPr id="8" name="Picture 7">
            <a:extLst>
              <a:ext uri="{FF2B5EF4-FFF2-40B4-BE49-F238E27FC236}">
                <a16:creationId xmlns:a16="http://schemas.microsoft.com/office/drawing/2014/main" id="{978FE2F3-05A5-35AA-9492-CE0B9E27E616}"/>
              </a:ext>
            </a:extLst>
          </p:cNvPr>
          <p:cNvPicPr>
            <a:picLocks noChangeAspect="1"/>
          </p:cNvPicPr>
          <p:nvPr userDrawn="1"/>
        </p:nvPicPr>
        <p:blipFill>
          <a:blip r:embed="rId2">
            <a:alphaModFix amt="5000"/>
          </a:blip>
          <a:srcRect/>
          <a:stretch/>
        </p:blipFill>
        <p:spPr>
          <a:xfrm>
            <a:off x="5676207" y="-436244"/>
            <a:ext cx="10594724" cy="10594724"/>
          </a:xfrm>
          <a:prstGeom prst="rect">
            <a:avLst/>
          </a:prstGeom>
        </p:spPr>
      </p:pic>
      <p:sp>
        <p:nvSpPr>
          <p:cNvPr id="9" name="Rectangle 8">
            <a:extLst>
              <a:ext uri="{FF2B5EF4-FFF2-40B4-BE49-F238E27FC236}">
                <a16:creationId xmlns:a16="http://schemas.microsoft.com/office/drawing/2014/main" id="{0809E44C-8C55-C86E-2267-BBFCA481771E}"/>
              </a:ext>
            </a:extLst>
          </p:cNvPr>
          <p:cNvSpPr/>
          <p:nvPr userDrawn="1"/>
        </p:nvSpPr>
        <p:spPr>
          <a:xfrm rot="5400000">
            <a:off x="8584475" y="3250476"/>
            <a:ext cx="6857999" cy="357049"/>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4AB0B1A-A80F-E18B-461C-15EAB557F621}"/>
              </a:ext>
            </a:extLst>
          </p:cNvPr>
          <p:cNvPicPr>
            <a:picLocks noChangeAspect="1"/>
          </p:cNvPicPr>
          <p:nvPr userDrawn="1"/>
        </p:nvPicPr>
        <p:blipFill>
          <a:blip r:embed="rId3"/>
          <a:srcRect/>
          <a:stretch/>
        </p:blipFill>
        <p:spPr>
          <a:xfrm>
            <a:off x="11125713" y="6067573"/>
            <a:ext cx="698944" cy="698944"/>
          </a:xfrm>
          <a:prstGeom prst="rect">
            <a:avLst/>
          </a:prstGeom>
        </p:spPr>
      </p:pic>
      <p:pic>
        <p:nvPicPr>
          <p:cNvPr id="5" name="Picture 4" descr="Logo&#10;&#10;Description automatically generated">
            <a:extLst>
              <a:ext uri="{FF2B5EF4-FFF2-40B4-BE49-F238E27FC236}">
                <a16:creationId xmlns:a16="http://schemas.microsoft.com/office/drawing/2014/main" id="{9C52E0EA-7497-D008-96F9-27CED0267180}"/>
              </a:ext>
            </a:extLst>
          </p:cNvPr>
          <p:cNvPicPr>
            <a:picLocks noChangeAspect="1"/>
          </p:cNvPicPr>
          <p:nvPr userDrawn="1"/>
        </p:nvPicPr>
        <p:blipFill>
          <a:blip r:embed="rId2"/>
          <a:stretch>
            <a:fillRect/>
          </a:stretch>
        </p:blipFill>
        <p:spPr>
          <a:xfrm>
            <a:off x="11125713" y="6067573"/>
            <a:ext cx="698944" cy="698944"/>
          </a:xfrm>
          <a:prstGeom prst="rect">
            <a:avLst/>
          </a:prstGeom>
        </p:spPr>
      </p:pic>
      <p:pic>
        <p:nvPicPr>
          <p:cNvPr id="6" name="Picture 5" descr="A close up of a logo&#10;&#10;Description automatically generated">
            <a:extLst>
              <a:ext uri="{FF2B5EF4-FFF2-40B4-BE49-F238E27FC236}">
                <a16:creationId xmlns:a16="http://schemas.microsoft.com/office/drawing/2014/main" id="{18A337FC-CC22-156B-4834-CEA94AF3FA81}"/>
              </a:ext>
            </a:extLst>
          </p:cNvPr>
          <p:cNvPicPr>
            <a:picLocks noChangeAspect="1"/>
          </p:cNvPicPr>
          <p:nvPr userDrawn="1"/>
        </p:nvPicPr>
        <p:blipFill>
          <a:blip r:embed="rId4">
            <a:extLst>
              <a:ext uri="{BEBA8EAE-BF5A-486C-A8C5-ECC9F3942E4B}">
                <a14:imgProps xmlns:a14="http://schemas.microsoft.com/office/drawing/2010/main">
                  <a14:imgLayer r:embed="rId5">
                    <a14:imgEffect>
                      <a14:brightnessContrast bright="100000"/>
                    </a14:imgEffect>
                  </a14:imgLayer>
                </a14:imgProps>
              </a:ext>
            </a:extLst>
          </a:blip>
          <a:stretch>
            <a:fillRect/>
          </a:stretch>
        </p:blipFill>
        <p:spPr>
          <a:xfrm>
            <a:off x="8097775" y="6179061"/>
            <a:ext cx="3114843" cy="547982"/>
          </a:xfrm>
          <a:prstGeom prst="rect">
            <a:avLst/>
          </a:prstGeom>
        </p:spPr>
      </p:pic>
    </p:spTree>
    <p:extLst>
      <p:ext uri="{BB962C8B-B14F-4D97-AF65-F5344CB8AC3E}">
        <p14:creationId xmlns:p14="http://schemas.microsoft.com/office/powerpoint/2010/main" val="10543645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Back Page">
    <p:bg>
      <p:bgPr>
        <a:solidFill>
          <a:srgbClr val="2A2559"/>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8D28A60-6010-53DA-F650-D002AE3C0012}"/>
              </a:ext>
            </a:extLst>
          </p:cNvPr>
          <p:cNvPicPr>
            <a:picLocks noChangeAspect="1"/>
          </p:cNvPicPr>
          <p:nvPr userDrawn="1"/>
        </p:nvPicPr>
        <p:blipFill>
          <a:blip r:embed="rId2">
            <a:alphaModFix amt="5000"/>
          </a:blip>
          <a:srcRect/>
          <a:stretch/>
        </p:blipFill>
        <p:spPr>
          <a:xfrm>
            <a:off x="5676207" y="-436244"/>
            <a:ext cx="10594724" cy="10594724"/>
          </a:xfrm>
          <a:prstGeom prst="rect">
            <a:avLst/>
          </a:prstGeom>
        </p:spPr>
      </p:pic>
      <p:sp>
        <p:nvSpPr>
          <p:cNvPr id="8" name="Text Placeholder 2">
            <a:extLst>
              <a:ext uri="{FF2B5EF4-FFF2-40B4-BE49-F238E27FC236}">
                <a16:creationId xmlns:a16="http://schemas.microsoft.com/office/drawing/2014/main" id="{62519601-1F25-E60D-63FF-8FEAC3C356F6}"/>
              </a:ext>
            </a:extLst>
          </p:cNvPr>
          <p:cNvSpPr>
            <a:spLocks noGrp="1"/>
          </p:cNvSpPr>
          <p:nvPr>
            <p:ph idx="13" hasCustomPrompt="1"/>
          </p:nvPr>
        </p:nvSpPr>
        <p:spPr>
          <a:xfrm>
            <a:off x="520149" y="4599256"/>
            <a:ext cx="3366052" cy="365125"/>
          </a:xfrm>
          <a:prstGeom prst="rect">
            <a:avLst/>
          </a:prstGeom>
        </p:spPr>
        <p:txBody>
          <a:bodyPr vert="horz" lIns="91440" tIns="45720" rIns="91440" bIns="45720" rtlCol="0">
            <a:noAutofit/>
          </a:bodyPr>
          <a:lstStyle>
            <a:lvl1pPr marL="0" indent="0" algn="l">
              <a:buNone/>
              <a:defRPr sz="1400" b="1" i="0">
                <a:solidFill>
                  <a:schemeClr val="bg1"/>
                </a:solidFill>
                <a:latin typeface="Arial" panose="020B0604020202020204" pitchFamily="34" charset="0"/>
                <a:cs typeface="Arial" panose="020B0604020202020204" pitchFamily="34" charset="0"/>
              </a:defRPr>
            </a:lvl1pPr>
            <a:lvl2pPr marL="457200" indent="0">
              <a:buNone/>
              <a:defRPr sz="1600">
                <a:latin typeface="DM Sans" pitchFamily="2" charset="77"/>
              </a:defRPr>
            </a:lvl2pPr>
            <a:lvl3pPr marL="914400" indent="0">
              <a:buNone/>
              <a:defRPr sz="1600">
                <a:latin typeface="DM Sans" pitchFamily="2" charset="77"/>
              </a:defRPr>
            </a:lvl3pPr>
            <a:lvl4pPr marL="1371600" indent="0">
              <a:buNone/>
              <a:defRPr sz="1600">
                <a:latin typeface="DM Sans" pitchFamily="2" charset="77"/>
              </a:defRPr>
            </a:lvl4pPr>
            <a:lvl5pPr marL="1828800" indent="0">
              <a:buNone/>
              <a:defRPr sz="1600">
                <a:latin typeface="DM Sans" pitchFamily="2" charset="77"/>
              </a:defRPr>
            </a:lvl5pPr>
          </a:lstStyle>
          <a:p>
            <a:pPr lvl="0"/>
            <a:r>
              <a:rPr lang="en-GB"/>
              <a:t>Brighton Hill Community School</a:t>
            </a:r>
          </a:p>
        </p:txBody>
      </p:sp>
      <p:sp>
        <p:nvSpPr>
          <p:cNvPr id="9" name="Text Placeholder 2">
            <a:extLst>
              <a:ext uri="{FF2B5EF4-FFF2-40B4-BE49-F238E27FC236}">
                <a16:creationId xmlns:a16="http://schemas.microsoft.com/office/drawing/2014/main" id="{01BF3EDB-C12A-73AB-AC9F-8C84582EA74C}"/>
              </a:ext>
            </a:extLst>
          </p:cNvPr>
          <p:cNvSpPr>
            <a:spLocks noGrp="1"/>
          </p:cNvSpPr>
          <p:nvPr>
            <p:ph idx="14" hasCustomPrompt="1"/>
          </p:nvPr>
        </p:nvSpPr>
        <p:spPr>
          <a:xfrm>
            <a:off x="520148" y="5103196"/>
            <a:ext cx="3366052" cy="1194388"/>
          </a:xfrm>
          <a:prstGeom prst="rect">
            <a:avLst/>
          </a:prstGeom>
        </p:spPr>
        <p:txBody>
          <a:bodyPr vert="horz" lIns="91440" tIns="45720" rIns="91440" bIns="45720" rtlCol="0">
            <a:normAutofit/>
          </a:bodyPr>
          <a:lstStyle>
            <a:lvl1pPr marL="0" indent="0" algn="l">
              <a:lnSpc>
                <a:spcPts val="1400"/>
              </a:lnSpc>
              <a:buNone/>
              <a:defRPr sz="1100">
                <a:solidFill>
                  <a:schemeClr val="bg1"/>
                </a:solidFill>
                <a:latin typeface="Domine" panose="02040503040403060204" pitchFamily="18" charset="0"/>
              </a:defRPr>
            </a:lvl1pPr>
            <a:lvl2pPr marL="457200" indent="0">
              <a:buNone/>
              <a:defRPr sz="1600">
                <a:latin typeface="DM Sans" pitchFamily="2" charset="77"/>
              </a:defRPr>
            </a:lvl2pPr>
            <a:lvl3pPr marL="914400" indent="0">
              <a:buNone/>
              <a:defRPr sz="1600">
                <a:latin typeface="DM Sans" pitchFamily="2" charset="77"/>
              </a:defRPr>
            </a:lvl3pPr>
            <a:lvl4pPr marL="1371600" indent="0">
              <a:buNone/>
              <a:defRPr sz="1600">
                <a:latin typeface="DM Sans" pitchFamily="2" charset="77"/>
              </a:defRPr>
            </a:lvl4pPr>
            <a:lvl5pPr marL="1828800" indent="0">
              <a:buNone/>
              <a:defRPr sz="1600">
                <a:latin typeface="DM Sans" pitchFamily="2" charset="77"/>
              </a:defRPr>
            </a:lvl5pPr>
          </a:lstStyle>
          <a:p>
            <a:r>
              <a:rPr lang="en-GB">
                <a:latin typeface="Arial" panose="020B0604020202020204" pitchFamily="34" charset="0"/>
                <a:cs typeface="Arial" panose="020B0604020202020204" pitchFamily="34" charset="0"/>
              </a:rPr>
              <a:t>Brighton Way</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Basingstoke</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Hampshire</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RG22 4HS</a:t>
            </a:r>
          </a:p>
          <a:p>
            <a:r>
              <a:rPr lang="en-GB">
                <a:latin typeface="Arial" panose="020B0604020202020204" pitchFamily="34" charset="0"/>
                <a:cs typeface="Arial" panose="020B0604020202020204" pitchFamily="34" charset="0"/>
              </a:rPr>
              <a:t>Phone: </a:t>
            </a:r>
            <a:r>
              <a:rPr lang="en-GB">
                <a:solidFill>
                  <a:srgbClr val="FFD600"/>
                </a:solidFill>
                <a:latin typeface="Arial" panose="020B0604020202020204" pitchFamily="34" charset="0"/>
                <a:cs typeface="Arial" panose="020B0604020202020204" pitchFamily="34" charset="0"/>
              </a:rPr>
              <a:t>01256 350606</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Email: </a:t>
            </a:r>
            <a:r>
              <a:rPr lang="en-GB" err="1">
                <a:solidFill>
                  <a:srgbClr val="FFD600"/>
                </a:solidFill>
                <a:latin typeface="Arial" panose="020B0604020202020204" pitchFamily="34" charset="0"/>
                <a:cs typeface="Arial" panose="020B0604020202020204" pitchFamily="34" charset="0"/>
              </a:rPr>
              <a:t>admin@brightonhill.hants.sch.uk</a:t>
            </a:r>
            <a:endParaRPr lang="en-GB">
              <a:solidFill>
                <a:srgbClr val="FFD600"/>
              </a:solidFill>
              <a:latin typeface="Arial" panose="020B0604020202020204" pitchFamily="34" charset="0"/>
              <a:cs typeface="Arial" panose="020B0604020202020204" pitchFamily="34" charset="0"/>
            </a:endParaRPr>
          </a:p>
        </p:txBody>
      </p:sp>
      <p:pic>
        <p:nvPicPr>
          <p:cNvPr id="6" name="Content Placeholder 7">
            <a:extLst>
              <a:ext uri="{FF2B5EF4-FFF2-40B4-BE49-F238E27FC236}">
                <a16:creationId xmlns:a16="http://schemas.microsoft.com/office/drawing/2014/main" id="{7A8C3E4C-7595-7CAC-3FE5-8CA48D99DD68}"/>
              </a:ext>
            </a:extLst>
          </p:cNvPr>
          <p:cNvPicPr>
            <a:picLocks noChangeAspect="1"/>
          </p:cNvPicPr>
          <p:nvPr userDrawn="1"/>
        </p:nvPicPr>
        <p:blipFill>
          <a:blip r:embed="rId3"/>
          <a:srcRect/>
          <a:stretch/>
        </p:blipFill>
        <p:spPr>
          <a:xfrm>
            <a:off x="424510" y="3294124"/>
            <a:ext cx="2413593" cy="1126343"/>
          </a:xfrm>
          <a:prstGeom prst="rect">
            <a:avLst/>
          </a:prstGeom>
        </p:spPr>
      </p:pic>
      <p:sp>
        <p:nvSpPr>
          <p:cNvPr id="7" name="Rectangle 6">
            <a:extLst>
              <a:ext uri="{FF2B5EF4-FFF2-40B4-BE49-F238E27FC236}">
                <a16:creationId xmlns:a16="http://schemas.microsoft.com/office/drawing/2014/main" id="{5730EBB5-1A3D-DEAA-6538-A0C841C48998}"/>
              </a:ext>
            </a:extLst>
          </p:cNvPr>
          <p:cNvSpPr/>
          <p:nvPr userDrawn="1"/>
        </p:nvSpPr>
        <p:spPr>
          <a:xfrm rot="5400000">
            <a:off x="8584475" y="3250476"/>
            <a:ext cx="6857999" cy="357049"/>
          </a:xfrm>
          <a:prstGeom prst="rect">
            <a:avLst/>
          </a:prstGeom>
          <a:solidFill>
            <a:srgbClr val="FFD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close up of a logo&#10;&#10;Description automatically generated">
            <a:extLst>
              <a:ext uri="{FF2B5EF4-FFF2-40B4-BE49-F238E27FC236}">
                <a16:creationId xmlns:a16="http://schemas.microsoft.com/office/drawing/2014/main" id="{6CF2EB9C-C763-D1BD-3933-370EF4183924}"/>
              </a:ext>
            </a:extLst>
          </p:cNvPr>
          <p:cNvPicPr>
            <a:picLocks noChangeAspect="1"/>
          </p:cNvPicPr>
          <p:nvPr userDrawn="1"/>
        </p:nvPicPr>
        <p:blipFill>
          <a:blip r:embed="rId4">
            <a:extLst>
              <a:ext uri="{BEBA8EAE-BF5A-486C-A8C5-ECC9F3942E4B}">
                <a14:imgProps xmlns:a14="http://schemas.microsoft.com/office/drawing/2010/main">
                  <a14:imgLayer r:embed="rId5">
                    <a14:imgEffect>
                      <a14:brightnessContrast bright="100000"/>
                    </a14:imgEffect>
                  </a14:imgLayer>
                </a14:imgProps>
              </a:ext>
            </a:extLst>
          </a:blip>
          <a:stretch>
            <a:fillRect/>
          </a:stretch>
        </p:blipFill>
        <p:spPr>
          <a:xfrm>
            <a:off x="4130932" y="5498995"/>
            <a:ext cx="4539343" cy="798589"/>
          </a:xfrm>
          <a:prstGeom prst="rect">
            <a:avLst/>
          </a:prstGeom>
        </p:spPr>
      </p:pic>
    </p:spTree>
    <p:extLst>
      <p:ext uri="{BB962C8B-B14F-4D97-AF65-F5344CB8AC3E}">
        <p14:creationId xmlns:p14="http://schemas.microsoft.com/office/powerpoint/2010/main" val="299080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EACB44-0683-7918-DFA7-E8FA8E4739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29817E5-DED3-D7DC-D3E3-B31DA5C468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Footer Placeholder 4">
            <a:extLst>
              <a:ext uri="{FF2B5EF4-FFF2-40B4-BE49-F238E27FC236}">
                <a16:creationId xmlns:a16="http://schemas.microsoft.com/office/drawing/2014/main" id="{3446EF7D-FD9A-8AB1-8E0E-1F04C82393A8}"/>
              </a:ext>
            </a:extLst>
          </p:cNvPr>
          <p:cNvSpPr>
            <a:spLocks noGrp="1"/>
          </p:cNvSpPr>
          <p:nvPr>
            <p:ph type="ftr" sz="quarter" idx="3"/>
          </p:nvPr>
        </p:nvSpPr>
        <p:spPr>
          <a:xfrm>
            <a:off x="7239000" y="6356350"/>
            <a:ext cx="4114800" cy="365125"/>
          </a:xfrm>
          <a:prstGeom prst="rect">
            <a:avLst/>
          </a:prstGeom>
        </p:spPr>
        <p:txBody>
          <a:bodyPr vert="horz" lIns="91440" tIns="45720" rIns="91440" bIns="45720" rtlCol="0" anchor="ctr"/>
          <a:lstStyle>
            <a:lvl1pPr algn="r">
              <a:defRPr sz="1000" b="0" i="0">
                <a:solidFill>
                  <a:srgbClr val="2A2559"/>
                </a:solidFill>
                <a:latin typeface="DM Sans" pitchFamily="2" charset="77"/>
              </a:defRPr>
            </a:lvl1pPr>
          </a:lstStyle>
          <a:p>
            <a:r>
              <a:rPr lang="en-US" err="1"/>
              <a:t>brightonhill.hants.sch.uk</a:t>
            </a:r>
            <a:endParaRPr lang="en-US"/>
          </a:p>
        </p:txBody>
      </p:sp>
      <p:sp>
        <p:nvSpPr>
          <p:cNvPr id="6" name="Slide Number Placeholder 5">
            <a:extLst>
              <a:ext uri="{FF2B5EF4-FFF2-40B4-BE49-F238E27FC236}">
                <a16:creationId xmlns:a16="http://schemas.microsoft.com/office/drawing/2014/main" id="{0D0BDF3F-3B96-BE42-D178-9B2649ED5771}"/>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0" anchor="ctr"/>
          <a:lstStyle>
            <a:lvl1pPr algn="l">
              <a:defRPr sz="1000" b="0" i="0">
                <a:solidFill>
                  <a:schemeClr val="tx1">
                    <a:tint val="75000"/>
                  </a:schemeClr>
                </a:solidFill>
                <a:latin typeface="DM Sans" pitchFamily="2" charset="77"/>
              </a:defRPr>
            </a:lvl1pPr>
          </a:lstStyle>
          <a:p>
            <a:fld id="{1DFCE6EE-47B5-7544-A779-33CD9F67F9D3}" type="slidenum">
              <a:rPr lang="en-US" smtClean="0"/>
              <a:pPr/>
              <a:t>‹#›</a:t>
            </a:fld>
            <a:endParaRPr lang="en-US"/>
          </a:p>
        </p:txBody>
      </p:sp>
    </p:spTree>
    <p:extLst>
      <p:ext uri="{BB962C8B-B14F-4D97-AF65-F5344CB8AC3E}">
        <p14:creationId xmlns:p14="http://schemas.microsoft.com/office/powerpoint/2010/main" val="1753906411"/>
      </p:ext>
    </p:extLst>
  </p:cSld>
  <p:clrMap bg1="lt1" tx1="dk1" bg2="lt2" tx2="dk2" accent1="accent1" accent2="accent2" accent3="accent3" accent4="accent4" accent5="accent5" accent6="accent6" hlink="hlink" folHlink="folHlink"/>
  <p:sldLayoutIdLst>
    <p:sldLayoutId id="2147483651" r:id="rId1"/>
    <p:sldLayoutId id="2147483660" r:id="rId2"/>
    <p:sldLayoutId id="2147483656" r:id="rId3"/>
    <p:sldLayoutId id="2147483653" r:id="rId4"/>
    <p:sldLayoutId id="2147483665" r:id="rId5"/>
    <p:sldLayoutId id="2147483666" r:id="rId6"/>
    <p:sldLayoutId id="2147483663" r:id="rId7"/>
    <p:sldLayoutId id="2147483664" r:id="rId8"/>
    <p:sldLayoutId id="2147483654" r:id="rId9"/>
    <p:sldLayoutId id="2147483657" r:id="rId10"/>
    <p:sldLayoutId id="2147483661" r:id="rId11"/>
    <p:sldLayoutId id="2147483662" r:id="rId12"/>
    <p:sldLayoutId id="2147483658" r:id="rId13"/>
    <p:sldLayoutId id="2147483659" r:id="rId14"/>
    <p:sldLayoutId id="2147483655" r:id="rId15"/>
  </p:sldLayoutIdLst>
  <p:hf sldNum="0" hdr="0" dt="0"/>
  <p:txStyles>
    <p:titleStyle>
      <a:lvl1pPr algn="l" defTabSz="914400" rtl="0" eaLnBrk="1" latinLnBrk="0" hangingPunct="1">
        <a:lnSpc>
          <a:spcPct val="90000"/>
        </a:lnSpc>
        <a:spcBef>
          <a:spcPct val="0"/>
        </a:spcBef>
        <a:buNone/>
        <a:defRPr sz="4000" b="0" i="0" kern="1200">
          <a:solidFill>
            <a:srgbClr val="2A2559"/>
          </a:solidFill>
          <a:latin typeface="Domine" panose="0204050304040306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chemeClr val="tx1"/>
          </a:solidFill>
          <a:latin typeface="Domine" panose="02040503040403060204" pitchFamily="18"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Domine" panose="02040503040403060204" pitchFamily="18"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chemeClr val="tx1"/>
          </a:solidFill>
          <a:latin typeface="Domine" panose="02040503040403060204" pitchFamily="18"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100" b="0" i="0" kern="1200">
          <a:solidFill>
            <a:schemeClr val="tx1"/>
          </a:solidFill>
          <a:latin typeface="Domine" panose="02040503040403060204" pitchFamily="18"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100" b="0" i="0" kern="1200">
          <a:solidFill>
            <a:schemeClr val="tx1"/>
          </a:solidFill>
          <a:latin typeface="Domine" panose="020405030404030602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heygirls.co.uk/learn/parents/"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hyperlink" Target="https://www.nhs.uk/conditions/periods/" TargetMode="External"/><Relationship Id="rId4" Type="http://schemas.openxmlformats.org/officeDocument/2006/relationships/hyperlink" Target="https://theperiodplace.co.uk/"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mailto:fjawad@bhcs.sfet.org.uk"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hyperlink" Target="https://www.hants.gov.uk/educationandlearning/freeschoolmeals/juniorsecondary" TargetMode="Externa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C1145E-E9B7-BF1F-3FC9-D95EC9178215}"/>
              </a:ext>
            </a:extLst>
          </p:cNvPr>
          <p:cNvSpPr>
            <a:spLocks noGrp="1"/>
          </p:cNvSpPr>
          <p:nvPr>
            <p:ph type="ctrTitle"/>
          </p:nvPr>
        </p:nvSpPr>
        <p:spPr>
          <a:xfrm>
            <a:off x="800543" y="3073940"/>
            <a:ext cx="10590914" cy="1853214"/>
          </a:xfrm>
        </p:spPr>
        <p:txBody>
          <a:bodyPr>
            <a:normAutofit/>
          </a:bodyPr>
          <a:lstStyle/>
          <a:p>
            <a:r>
              <a:rPr lang="en-US" sz="5400">
                <a:latin typeface="Arial"/>
                <a:cs typeface="Arial"/>
              </a:rPr>
              <a:t>Supporting students with their menstrual cycle at school</a:t>
            </a:r>
          </a:p>
        </p:txBody>
      </p:sp>
      <p:sp>
        <p:nvSpPr>
          <p:cNvPr id="5" name="TextBox 4">
            <a:extLst>
              <a:ext uri="{FF2B5EF4-FFF2-40B4-BE49-F238E27FC236}">
                <a16:creationId xmlns:a16="http://schemas.microsoft.com/office/drawing/2014/main" id="{F1EBCAF7-010B-A864-0CF5-789AC64AF75D}"/>
              </a:ext>
            </a:extLst>
          </p:cNvPr>
          <p:cNvSpPr txBox="1"/>
          <p:nvPr/>
        </p:nvSpPr>
        <p:spPr>
          <a:xfrm>
            <a:off x="800543" y="4927154"/>
            <a:ext cx="8149856" cy="369332"/>
          </a:xfrm>
          <a:prstGeom prst="rect">
            <a:avLst/>
          </a:prstGeom>
          <a:noFill/>
        </p:spPr>
        <p:txBody>
          <a:bodyPr wrap="square" lIns="91440" tIns="45720" rIns="91440" bIns="45720" anchor="t">
            <a:spAutoFit/>
          </a:bodyPr>
          <a:lstStyle/>
          <a:p>
            <a:r>
              <a:rPr lang="en-US">
                <a:solidFill>
                  <a:schemeClr val="bg1"/>
                </a:solidFill>
                <a:latin typeface="Arial"/>
                <a:cs typeface="Arial"/>
              </a:rPr>
              <a:t>September, 2025</a:t>
            </a:r>
            <a:endParaRPr lang="en-GB">
              <a:solidFill>
                <a:schemeClr val="bg1"/>
              </a:solidFill>
              <a:cs typeface="Calibri"/>
            </a:endParaRPr>
          </a:p>
        </p:txBody>
      </p:sp>
    </p:spTree>
    <p:extLst>
      <p:ext uri="{BB962C8B-B14F-4D97-AF65-F5344CB8AC3E}">
        <p14:creationId xmlns:p14="http://schemas.microsoft.com/office/powerpoint/2010/main" val="2327454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6B78D-19EF-D0D4-92A0-33C610C3226C}"/>
              </a:ext>
            </a:extLst>
          </p:cNvPr>
          <p:cNvSpPr>
            <a:spLocks noGrp="1"/>
          </p:cNvSpPr>
          <p:nvPr>
            <p:ph type="title"/>
          </p:nvPr>
        </p:nvSpPr>
        <p:spPr/>
        <p:txBody>
          <a:bodyPr>
            <a:normAutofit/>
          </a:bodyPr>
          <a:lstStyle/>
          <a:p>
            <a:r>
              <a:rPr lang="en-US" sz="3600"/>
              <a:t>Agenda</a:t>
            </a:r>
          </a:p>
        </p:txBody>
      </p:sp>
      <p:sp>
        <p:nvSpPr>
          <p:cNvPr id="3" name="TextBox 2">
            <a:extLst>
              <a:ext uri="{FF2B5EF4-FFF2-40B4-BE49-F238E27FC236}">
                <a16:creationId xmlns:a16="http://schemas.microsoft.com/office/drawing/2014/main" id="{2342890D-1EB8-83E8-3DE6-4E4B4654F702}"/>
              </a:ext>
            </a:extLst>
          </p:cNvPr>
          <p:cNvSpPr txBox="1"/>
          <p:nvPr/>
        </p:nvSpPr>
        <p:spPr>
          <a:xfrm>
            <a:off x="470452" y="1623527"/>
            <a:ext cx="6994038" cy="5078313"/>
          </a:xfrm>
          <a:prstGeom prst="rect">
            <a:avLst/>
          </a:prstGeom>
          <a:noFill/>
        </p:spPr>
        <p:txBody>
          <a:bodyPr wrap="square" rtlCol="0">
            <a:spAutoFit/>
          </a:bodyPr>
          <a:lstStyle/>
          <a:p>
            <a:pPr marL="342900" indent="-342900">
              <a:buAutoNum type="arabicPeriod"/>
            </a:pPr>
            <a:r>
              <a:rPr lang="en-GB" sz="3600" dirty="0">
                <a:solidFill>
                  <a:srgbClr val="002060"/>
                </a:solidFill>
              </a:rPr>
              <a:t>Rationale of the session</a:t>
            </a:r>
          </a:p>
          <a:p>
            <a:pPr marL="342900" indent="-342900">
              <a:buAutoNum type="arabicPeriod"/>
            </a:pPr>
            <a:r>
              <a:rPr lang="en-GB" sz="3600" dirty="0">
                <a:solidFill>
                  <a:srgbClr val="002060"/>
                </a:solidFill>
              </a:rPr>
              <a:t>Education in school</a:t>
            </a:r>
          </a:p>
          <a:p>
            <a:pPr marL="342900" indent="-342900">
              <a:buAutoNum type="arabicPeriod"/>
            </a:pPr>
            <a:r>
              <a:rPr lang="en-GB" sz="3600" dirty="0">
                <a:solidFill>
                  <a:srgbClr val="002060"/>
                </a:solidFill>
              </a:rPr>
              <a:t>Education at home</a:t>
            </a:r>
          </a:p>
          <a:p>
            <a:pPr marL="342900" indent="-342900">
              <a:buAutoNum type="arabicPeriod"/>
            </a:pPr>
            <a:r>
              <a:rPr lang="en-GB" sz="3600" dirty="0">
                <a:solidFill>
                  <a:srgbClr val="002060"/>
                </a:solidFill>
              </a:rPr>
              <a:t>Support in school</a:t>
            </a:r>
          </a:p>
          <a:p>
            <a:pPr marL="342900" indent="-342900">
              <a:buAutoNum type="arabicPeriod"/>
            </a:pPr>
            <a:r>
              <a:rPr lang="en-GB" sz="3600" dirty="0">
                <a:solidFill>
                  <a:srgbClr val="002060"/>
                </a:solidFill>
              </a:rPr>
              <a:t>Period Poverty</a:t>
            </a:r>
          </a:p>
          <a:p>
            <a:pPr marL="342900" indent="-342900">
              <a:buAutoNum type="arabicPeriod"/>
            </a:pPr>
            <a:r>
              <a:rPr lang="en-GB" sz="3600" dirty="0">
                <a:solidFill>
                  <a:srgbClr val="002060"/>
                </a:solidFill>
              </a:rPr>
              <a:t>Lesson approach</a:t>
            </a:r>
          </a:p>
          <a:p>
            <a:pPr marL="342900" indent="-342900">
              <a:buAutoNum type="arabicPeriod"/>
            </a:pPr>
            <a:r>
              <a:rPr lang="en-GB" sz="3600" dirty="0">
                <a:solidFill>
                  <a:srgbClr val="002060"/>
                </a:solidFill>
              </a:rPr>
              <a:t>Your support</a:t>
            </a:r>
          </a:p>
          <a:p>
            <a:pPr marL="342900" indent="-342900">
              <a:buAutoNum type="arabicPeriod"/>
            </a:pPr>
            <a:r>
              <a:rPr lang="en-GB" sz="3600" dirty="0">
                <a:solidFill>
                  <a:srgbClr val="002060"/>
                </a:solidFill>
              </a:rPr>
              <a:t>Contacting us with concerns</a:t>
            </a:r>
          </a:p>
          <a:p>
            <a:pPr marL="342900" indent="-342900">
              <a:buAutoNum type="arabicPeriod"/>
            </a:pPr>
            <a:r>
              <a:rPr lang="en-GB" sz="3600" dirty="0">
                <a:solidFill>
                  <a:srgbClr val="002060"/>
                </a:solidFill>
              </a:rPr>
              <a:t> Feedback</a:t>
            </a:r>
          </a:p>
        </p:txBody>
      </p:sp>
    </p:spTree>
    <p:extLst>
      <p:ext uri="{BB962C8B-B14F-4D97-AF65-F5344CB8AC3E}">
        <p14:creationId xmlns:p14="http://schemas.microsoft.com/office/powerpoint/2010/main" val="4163485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3A22CD-6160-0C91-EFA7-B115122ABE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0DE5C5-0A5C-6C25-5D58-77474E3C8CC9}"/>
              </a:ext>
            </a:extLst>
          </p:cNvPr>
          <p:cNvSpPr>
            <a:spLocks noGrp="1"/>
          </p:cNvSpPr>
          <p:nvPr>
            <p:ph type="title"/>
          </p:nvPr>
        </p:nvSpPr>
        <p:spPr/>
        <p:txBody>
          <a:bodyPr>
            <a:normAutofit/>
          </a:bodyPr>
          <a:lstStyle/>
          <a:p>
            <a:r>
              <a:rPr lang="en-US" sz="3600"/>
              <a:t>Rationale</a:t>
            </a:r>
          </a:p>
        </p:txBody>
      </p:sp>
      <p:sp>
        <p:nvSpPr>
          <p:cNvPr id="3" name="TextBox 2">
            <a:extLst>
              <a:ext uri="{FF2B5EF4-FFF2-40B4-BE49-F238E27FC236}">
                <a16:creationId xmlns:a16="http://schemas.microsoft.com/office/drawing/2014/main" id="{16AFDB1F-7CD5-FF81-7F97-9DC89B041AE2}"/>
              </a:ext>
            </a:extLst>
          </p:cNvPr>
          <p:cNvSpPr txBox="1"/>
          <p:nvPr/>
        </p:nvSpPr>
        <p:spPr>
          <a:xfrm>
            <a:off x="470452" y="1467008"/>
            <a:ext cx="10217676" cy="5016758"/>
          </a:xfrm>
          <a:prstGeom prst="rect">
            <a:avLst/>
          </a:prstGeom>
          <a:noFill/>
        </p:spPr>
        <p:txBody>
          <a:bodyPr wrap="square" lIns="91440" tIns="45720" rIns="91440" bIns="45720" rtlCol="0" anchor="t">
            <a:spAutoFit/>
          </a:bodyPr>
          <a:lstStyle/>
          <a:p>
            <a:r>
              <a:rPr lang="en-GB" sz="3200" b="1" dirty="0">
                <a:solidFill>
                  <a:srgbClr val="002060"/>
                </a:solidFill>
              </a:rPr>
              <a:t>We know that the menstrual cycle can have a huge impact on our female students</a:t>
            </a:r>
          </a:p>
          <a:p>
            <a:pPr marL="800100" lvl="1" indent="-342900">
              <a:buFont typeface="Arial" panose="020B0604020202020204" pitchFamily="34" charset="0"/>
              <a:buChar char="•"/>
            </a:pPr>
            <a:endParaRPr lang="en-GB" sz="2000" dirty="0">
              <a:solidFill>
                <a:srgbClr val="002060"/>
              </a:solidFill>
            </a:endParaRPr>
          </a:p>
          <a:p>
            <a:pPr lvl="1"/>
            <a:r>
              <a:rPr lang="en-GB" sz="2800" b="1" dirty="0">
                <a:solidFill>
                  <a:srgbClr val="002060"/>
                </a:solidFill>
              </a:rPr>
              <a:t>A child’s first period</a:t>
            </a:r>
            <a:endParaRPr lang="en-GB" sz="2800" b="1" dirty="0">
              <a:solidFill>
                <a:srgbClr val="002060"/>
              </a:solidFill>
              <a:ea typeface="Calibri"/>
              <a:cs typeface="Calibri"/>
            </a:endParaRPr>
          </a:p>
          <a:p>
            <a:pPr marL="1257300" lvl="2" indent="-342900">
              <a:buFont typeface="Arial" panose="020B0604020202020204" pitchFamily="34" charset="0"/>
              <a:buChar char="•"/>
            </a:pPr>
            <a:r>
              <a:rPr lang="en-GB" sz="2000" dirty="0">
                <a:solidFill>
                  <a:srgbClr val="002060"/>
                </a:solidFill>
              </a:rPr>
              <a:t>Anxiety/stress/worry</a:t>
            </a:r>
            <a:endParaRPr lang="en-GB" sz="2000" dirty="0">
              <a:solidFill>
                <a:srgbClr val="002060"/>
              </a:solidFill>
              <a:ea typeface="Calibri"/>
              <a:cs typeface="Calibri"/>
            </a:endParaRPr>
          </a:p>
          <a:p>
            <a:pPr marL="1257300" lvl="2" indent="-342900">
              <a:buFont typeface="Arial" panose="020B0604020202020204" pitchFamily="34" charset="0"/>
              <a:buChar char="•"/>
            </a:pPr>
            <a:r>
              <a:rPr lang="en-GB" sz="2000" dirty="0">
                <a:solidFill>
                  <a:srgbClr val="002060"/>
                </a:solidFill>
              </a:rPr>
              <a:t>Pain/cramps</a:t>
            </a:r>
            <a:endParaRPr lang="en-GB" sz="2000" dirty="0">
              <a:solidFill>
                <a:srgbClr val="002060"/>
              </a:solidFill>
              <a:ea typeface="Calibri"/>
              <a:cs typeface="Calibri"/>
            </a:endParaRPr>
          </a:p>
          <a:p>
            <a:pPr lvl="1"/>
            <a:endParaRPr lang="en-GB" sz="2000" dirty="0">
              <a:solidFill>
                <a:srgbClr val="002060"/>
              </a:solidFill>
            </a:endParaRPr>
          </a:p>
          <a:p>
            <a:pPr lvl="1"/>
            <a:r>
              <a:rPr lang="en-GB" sz="2800" b="1" dirty="0">
                <a:solidFill>
                  <a:srgbClr val="002060"/>
                </a:solidFill>
              </a:rPr>
              <a:t>All periods</a:t>
            </a:r>
            <a:endParaRPr lang="en-GB" sz="2800" b="1" dirty="0">
              <a:solidFill>
                <a:srgbClr val="002060"/>
              </a:solidFill>
              <a:ea typeface="Calibri"/>
              <a:cs typeface="Calibri"/>
            </a:endParaRPr>
          </a:p>
          <a:p>
            <a:pPr marL="1371600" lvl="2" indent="-457200">
              <a:buFont typeface="Arial"/>
              <a:buChar char="•"/>
            </a:pPr>
            <a:r>
              <a:rPr lang="en-GB" sz="2000" dirty="0">
                <a:solidFill>
                  <a:srgbClr val="002060"/>
                </a:solidFill>
                <a:ea typeface="Calibri"/>
                <a:cs typeface="Calibri"/>
              </a:rPr>
              <a:t>Anxiety/stress/worry</a:t>
            </a:r>
            <a:endParaRPr lang="en-GB" sz="2800" b="1" dirty="0">
              <a:solidFill>
                <a:srgbClr val="002060"/>
              </a:solidFill>
              <a:ea typeface="Calibri"/>
              <a:cs typeface="Calibri"/>
            </a:endParaRPr>
          </a:p>
          <a:p>
            <a:pPr marL="1371600" lvl="2" indent="-457200">
              <a:buFont typeface="Arial"/>
              <a:buChar char="•"/>
            </a:pPr>
            <a:r>
              <a:rPr lang="en-GB" sz="2000" dirty="0">
                <a:solidFill>
                  <a:srgbClr val="002060"/>
                </a:solidFill>
                <a:ea typeface="Calibri"/>
                <a:cs typeface="Calibri"/>
              </a:rPr>
              <a:t>Physical effects (pain/cramps)</a:t>
            </a:r>
          </a:p>
          <a:p>
            <a:pPr marL="1371600" lvl="2" indent="-457200">
              <a:buFont typeface="Arial"/>
              <a:buChar char="•"/>
            </a:pPr>
            <a:r>
              <a:rPr lang="en-GB" sz="2000" dirty="0">
                <a:solidFill>
                  <a:srgbClr val="002060"/>
                </a:solidFill>
                <a:ea typeface="Calibri"/>
                <a:cs typeface="Calibri"/>
              </a:rPr>
              <a:t>Emotional effects (hormones/mood)</a:t>
            </a:r>
          </a:p>
          <a:p>
            <a:pPr marL="1371600" lvl="2" indent="-457200">
              <a:buFont typeface="Arial"/>
              <a:buChar char="•"/>
            </a:pPr>
            <a:r>
              <a:rPr lang="en-GB" sz="2000" dirty="0">
                <a:solidFill>
                  <a:srgbClr val="002060"/>
                </a:solidFill>
                <a:ea typeface="Calibri"/>
                <a:cs typeface="Calibri"/>
              </a:rPr>
              <a:t>Other complications (PCOS)</a:t>
            </a:r>
          </a:p>
          <a:p>
            <a:pPr marL="1257300" lvl="2" indent="-342900">
              <a:buFont typeface="Arial"/>
              <a:buChar char="•"/>
            </a:pPr>
            <a:endParaRPr lang="en-GB" sz="2000" dirty="0">
              <a:solidFill>
                <a:srgbClr val="2A2559"/>
              </a:solidFill>
              <a:ea typeface="Calibri" panose="020F0502020204030204"/>
              <a:cs typeface="Calibri" panose="020F0502020204030204"/>
            </a:endParaRPr>
          </a:p>
          <a:p>
            <a:pPr marL="342900" indent="-342900">
              <a:buFont typeface="Arial" panose="020B0604020202020204" pitchFamily="34" charset="0"/>
              <a:buChar char="•"/>
            </a:pPr>
            <a:endParaRPr lang="en-GB" sz="2000" b="1" dirty="0">
              <a:solidFill>
                <a:srgbClr val="002060"/>
              </a:solidFill>
              <a:ea typeface="Calibri" panose="020F0502020204030204"/>
              <a:cs typeface="Calibri" panose="020F0502020204030204"/>
            </a:endParaRPr>
          </a:p>
        </p:txBody>
      </p:sp>
    </p:spTree>
    <p:extLst>
      <p:ext uri="{BB962C8B-B14F-4D97-AF65-F5344CB8AC3E}">
        <p14:creationId xmlns:p14="http://schemas.microsoft.com/office/powerpoint/2010/main" val="1697119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wipe(down)">
                                      <p:cBhvr>
                                        <p:cTn id="15" dur="500"/>
                                        <p:tgtEl>
                                          <p:spTgt spid="3">
                                            <p:txEl>
                                              <p:pRg st="4" end="4"/>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3">
                                            <p:txEl>
                                              <p:pRg st="6" end="6"/>
                                            </p:txEl>
                                          </p:spTgt>
                                        </p:tgtEl>
                                        <p:attrNameLst>
                                          <p:attrName>style.visibility</p:attrName>
                                        </p:attrNameLst>
                                      </p:cBhvr>
                                      <p:to>
                                        <p:strVal val="visible"/>
                                      </p:to>
                                    </p:set>
                                    <p:animEffect transition="in" filter="wipe(down)">
                                      <p:cBhvr>
                                        <p:cTn id="20" dur="500"/>
                                        <p:tgtEl>
                                          <p:spTgt spid="3">
                                            <p:txEl>
                                              <p:pRg st="6" end="6"/>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wipe(down)">
                                      <p:cBhvr>
                                        <p:cTn id="25" dur="500"/>
                                        <p:tgtEl>
                                          <p:spTgt spid="3">
                                            <p:txEl>
                                              <p:pRg st="7" end="7"/>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
                                            <p:txEl>
                                              <p:pRg st="8" end="8"/>
                                            </p:txEl>
                                          </p:spTgt>
                                        </p:tgtEl>
                                        <p:attrNameLst>
                                          <p:attrName>style.visibility</p:attrName>
                                        </p:attrNameLst>
                                      </p:cBhvr>
                                      <p:to>
                                        <p:strVal val="visible"/>
                                      </p:to>
                                    </p:set>
                                    <p:animEffect transition="in" filter="wipe(down)">
                                      <p:cBhvr>
                                        <p:cTn id="30" dur="500"/>
                                        <p:tgtEl>
                                          <p:spTgt spid="3">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Effect transition="in" filter="wipe(down)">
                                      <p:cBhvr>
                                        <p:cTn id="35" dur="500"/>
                                        <p:tgtEl>
                                          <p:spTgt spid="3">
                                            <p:txEl>
                                              <p:pRg st="9" end="9"/>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wipe(down)">
                                      <p:cBhvr>
                                        <p:cTn id="40"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8EB75-1CE3-D70B-EA90-05CF7F8F021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26AB2A-5996-5199-5D37-5179648B8E5C}"/>
              </a:ext>
            </a:extLst>
          </p:cNvPr>
          <p:cNvSpPr>
            <a:spLocks noGrp="1"/>
          </p:cNvSpPr>
          <p:nvPr>
            <p:ph type="title"/>
          </p:nvPr>
        </p:nvSpPr>
        <p:spPr/>
        <p:txBody>
          <a:bodyPr>
            <a:normAutofit/>
          </a:bodyPr>
          <a:lstStyle/>
          <a:p>
            <a:r>
              <a:rPr lang="en-US" sz="3600"/>
              <a:t>Rationale</a:t>
            </a:r>
          </a:p>
        </p:txBody>
      </p:sp>
      <p:sp>
        <p:nvSpPr>
          <p:cNvPr id="3" name="TextBox 2">
            <a:extLst>
              <a:ext uri="{FF2B5EF4-FFF2-40B4-BE49-F238E27FC236}">
                <a16:creationId xmlns:a16="http://schemas.microsoft.com/office/drawing/2014/main" id="{EB07EED7-92FA-BE3A-1271-576B1F8F08C2}"/>
              </a:ext>
            </a:extLst>
          </p:cNvPr>
          <p:cNvSpPr txBox="1"/>
          <p:nvPr/>
        </p:nvSpPr>
        <p:spPr>
          <a:xfrm>
            <a:off x="470452" y="1467008"/>
            <a:ext cx="10217676" cy="3477875"/>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GB" sz="2000" b="1">
                <a:solidFill>
                  <a:srgbClr val="002060"/>
                </a:solidFill>
              </a:rPr>
              <a:t>Attendance impact (2024/25)</a:t>
            </a:r>
          </a:p>
          <a:p>
            <a:pPr marL="342900" indent="-342900">
              <a:buFont typeface="Arial" panose="020B0604020202020204" pitchFamily="34" charset="0"/>
              <a:buChar char="•"/>
            </a:pPr>
            <a:endParaRPr lang="en-GB" sz="2000" b="1">
              <a:solidFill>
                <a:srgbClr val="002060"/>
              </a:solidFill>
              <a:ea typeface="Calibri"/>
              <a:cs typeface="Calibri"/>
            </a:endParaRPr>
          </a:p>
          <a:p>
            <a:pPr marL="342900" indent="-342900">
              <a:buFont typeface="Arial" panose="020B0604020202020204" pitchFamily="34" charset="0"/>
              <a:buChar char="•"/>
            </a:pPr>
            <a:endParaRPr lang="en-GB" sz="2000" b="1">
              <a:solidFill>
                <a:srgbClr val="002060"/>
              </a:solidFill>
              <a:ea typeface="Calibri"/>
              <a:cs typeface="Calibri"/>
            </a:endParaRPr>
          </a:p>
          <a:p>
            <a:pPr lvl="1"/>
            <a:endParaRPr lang="en-GB" sz="2000" b="1">
              <a:solidFill>
                <a:srgbClr val="002060"/>
              </a:solidFill>
              <a:ea typeface="Calibri"/>
              <a:cs typeface="Calibri"/>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a typeface="Calibri" panose="020F0502020204030204"/>
              <a:cs typeface="Calibri" panose="020F0502020204030204"/>
            </a:endParaRPr>
          </a:p>
          <a:p>
            <a:pPr marL="800100" lvl="1" indent="-342900">
              <a:buFont typeface="Arial" panose="020B0604020202020204" pitchFamily="34" charset="0"/>
              <a:buChar char="•"/>
            </a:pPr>
            <a:endParaRPr lang="en-GB" sz="2000" b="1">
              <a:solidFill>
                <a:srgbClr val="002060"/>
              </a:solidFill>
              <a:ea typeface="Calibri" panose="020F0502020204030204"/>
              <a:cs typeface="Calibri" panose="020F0502020204030204"/>
            </a:endParaRPr>
          </a:p>
        </p:txBody>
      </p:sp>
      <p:graphicFrame>
        <p:nvGraphicFramePr>
          <p:cNvPr id="5" name="Table 4">
            <a:extLst>
              <a:ext uri="{FF2B5EF4-FFF2-40B4-BE49-F238E27FC236}">
                <a16:creationId xmlns:a16="http://schemas.microsoft.com/office/drawing/2014/main" id="{9AD659BD-5640-5C50-72E6-1094152005A5}"/>
              </a:ext>
            </a:extLst>
          </p:cNvPr>
          <p:cNvGraphicFramePr>
            <a:graphicFrameLocks noGrp="1"/>
          </p:cNvGraphicFramePr>
          <p:nvPr>
            <p:extLst>
              <p:ext uri="{D42A27DB-BD31-4B8C-83A1-F6EECF244321}">
                <p14:modId xmlns:p14="http://schemas.microsoft.com/office/powerpoint/2010/main" val="2485511964"/>
              </p:ext>
            </p:extLst>
          </p:nvPr>
        </p:nvGraphicFramePr>
        <p:xfrm>
          <a:off x="816236" y="1976040"/>
          <a:ext cx="10540612" cy="1644984"/>
        </p:xfrm>
        <a:graphic>
          <a:graphicData uri="http://schemas.openxmlformats.org/drawingml/2006/table">
            <a:tbl>
              <a:tblPr firstRow="1" bandRow="1">
                <a:tableStyleId>{5C22544A-7EE6-4342-B048-85BDC9FD1C3A}</a:tableStyleId>
              </a:tblPr>
              <a:tblGrid>
                <a:gridCol w="2635153">
                  <a:extLst>
                    <a:ext uri="{9D8B030D-6E8A-4147-A177-3AD203B41FA5}">
                      <a16:colId xmlns:a16="http://schemas.microsoft.com/office/drawing/2014/main" val="3415421497"/>
                    </a:ext>
                  </a:extLst>
                </a:gridCol>
                <a:gridCol w="2635153">
                  <a:extLst>
                    <a:ext uri="{9D8B030D-6E8A-4147-A177-3AD203B41FA5}">
                      <a16:colId xmlns:a16="http://schemas.microsoft.com/office/drawing/2014/main" val="1028340085"/>
                    </a:ext>
                  </a:extLst>
                </a:gridCol>
                <a:gridCol w="2635153">
                  <a:extLst>
                    <a:ext uri="{9D8B030D-6E8A-4147-A177-3AD203B41FA5}">
                      <a16:colId xmlns:a16="http://schemas.microsoft.com/office/drawing/2014/main" val="531655793"/>
                    </a:ext>
                  </a:extLst>
                </a:gridCol>
                <a:gridCol w="2635153">
                  <a:extLst>
                    <a:ext uri="{9D8B030D-6E8A-4147-A177-3AD203B41FA5}">
                      <a16:colId xmlns:a16="http://schemas.microsoft.com/office/drawing/2014/main" val="2544634784"/>
                    </a:ext>
                  </a:extLst>
                </a:gridCol>
              </a:tblGrid>
              <a:tr h="548328">
                <a:tc>
                  <a:txBody>
                    <a:bodyPr/>
                    <a:lstStyle/>
                    <a:p>
                      <a:pPr algn="ctr"/>
                      <a:endParaRPr lang="en-GB">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a:solidFill>
                            <a:srgbClr val="002060"/>
                          </a:solidFill>
                        </a:rPr>
                        <a:t>Boys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a:solidFill>
                            <a:srgbClr val="002060"/>
                          </a:solidFill>
                        </a:rPr>
                        <a:t>Girls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a:solidFill>
                            <a:srgbClr val="002060"/>
                          </a:solidFill>
                        </a:rPr>
                        <a:t>Difference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87395170"/>
                  </a:ext>
                </a:extLst>
              </a:tr>
              <a:tr h="548328">
                <a:tc>
                  <a:txBody>
                    <a:bodyPr/>
                    <a:lstStyle/>
                    <a:p>
                      <a:pPr algn="ctr"/>
                      <a:r>
                        <a:rPr lang="en-GB" sz="2800" b="1">
                          <a:solidFill>
                            <a:srgbClr val="002060"/>
                          </a:solidFill>
                        </a:rPr>
                        <a:t>National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91.7%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90.9%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0.8%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07227694"/>
                  </a:ext>
                </a:extLst>
              </a:tr>
              <a:tr h="548328">
                <a:tc>
                  <a:txBody>
                    <a:bodyPr/>
                    <a:lstStyle/>
                    <a:p>
                      <a:pPr algn="ctr"/>
                      <a:r>
                        <a:rPr lang="en-GB" sz="2800" b="1">
                          <a:solidFill>
                            <a:srgbClr val="002060"/>
                          </a:solidFill>
                        </a:rPr>
                        <a:t>BHCS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93.6%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91.5%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2.1%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66956179"/>
                  </a:ext>
                </a:extLst>
              </a:tr>
            </a:tbl>
          </a:graphicData>
        </a:graphic>
      </p:graphicFrame>
      <p:sp>
        <p:nvSpPr>
          <p:cNvPr id="6" name="TextBox 5">
            <a:extLst>
              <a:ext uri="{FF2B5EF4-FFF2-40B4-BE49-F238E27FC236}">
                <a16:creationId xmlns:a16="http://schemas.microsoft.com/office/drawing/2014/main" id="{33BD548C-E4B3-41EB-5A77-166B2CE3DA08}"/>
              </a:ext>
            </a:extLst>
          </p:cNvPr>
          <p:cNvSpPr txBox="1"/>
          <p:nvPr/>
        </p:nvSpPr>
        <p:spPr>
          <a:xfrm>
            <a:off x="815903" y="4505755"/>
            <a:ext cx="10407080" cy="830997"/>
          </a:xfrm>
          <a:prstGeom prst="rect">
            <a:avLst/>
          </a:prstGeom>
          <a:noFill/>
        </p:spPr>
        <p:txBody>
          <a:bodyPr wrap="square" rtlCol="0">
            <a:spAutoFit/>
          </a:bodyPr>
          <a:lstStyle/>
          <a:p>
            <a:pPr algn="ctr"/>
            <a:r>
              <a:rPr lang="en-GB" sz="4800" dirty="0">
                <a:solidFill>
                  <a:srgbClr val="C00000"/>
                </a:solidFill>
              </a:rPr>
              <a:t>Girls attend less than boys</a:t>
            </a:r>
            <a:endParaRPr lang="en-GB" sz="3600" dirty="0">
              <a:solidFill>
                <a:srgbClr val="C00000"/>
              </a:solidFill>
            </a:endParaRPr>
          </a:p>
        </p:txBody>
      </p:sp>
    </p:spTree>
    <p:extLst>
      <p:ext uri="{BB962C8B-B14F-4D97-AF65-F5344CB8AC3E}">
        <p14:creationId xmlns:p14="http://schemas.microsoft.com/office/powerpoint/2010/main" val="423419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down)">
                                      <p:cBhvr>
                                        <p:cTn id="7"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B25349-18D3-FDAE-3478-2319AD98D6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44E778-29B0-8084-77E9-4F91C1832AE6}"/>
              </a:ext>
            </a:extLst>
          </p:cNvPr>
          <p:cNvSpPr>
            <a:spLocks noGrp="1"/>
          </p:cNvSpPr>
          <p:nvPr>
            <p:ph type="title"/>
          </p:nvPr>
        </p:nvSpPr>
        <p:spPr/>
        <p:txBody>
          <a:bodyPr>
            <a:normAutofit/>
          </a:bodyPr>
          <a:lstStyle/>
          <a:p>
            <a:r>
              <a:rPr lang="en-US" sz="3600"/>
              <a:t>Rationale</a:t>
            </a:r>
          </a:p>
        </p:txBody>
      </p:sp>
      <p:sp>
        <p:nvSpPr>
          <p:cNvPr id="3" name="TextBox 2">
            <a:extLst>
              <a:ext uri="{FF2B5EF4-FFF2-40B4-BE49-F238E27FC236}">
                <a16:creationId xmlns:a16="http://schemas.microsoft.com/office/drawing/2014/main" id="{6975E684-5261-FE81-E9C6-883DF83804DB}"/>
              </a:ext>
            </a:extLst>
          </p:cNvPr>
          <p:cNvSpPr txBox="1"/>
          <p:nvPr/>
        </p:nvSpPr>
        <p:spPr>
          <a:xfrm>
            <a:off x="470452" y="1467008"/>
            <a:ext cx="10217676" cy="2862322"/>
          </a:xfrm>
          <a:prstGeom prst="rect">
            <a:avLst/>
          </a:prstGeom>
          <a:noFill/>
        </p:spPr>
        <p:txBody>
          <a:bodyPr wrap="square" rtlCol="0">
            <a:spAutoFit/>
          </a:bodyPr>
          <a:lstStyle/>
          <a:p>
            <a:pPr marL="342900" indent="-342900">
              <a:buFont typeface="Arial" panose="020B0604020202020204" pitchFamily="34" charset="0"/>
              <a:buChar char="•"/>
            </a:pPr>
            <a:r>
              <a:rPr lang="en-GB" sz="2000" b="1">
                <a:solidFill>
                  <a:srgbClr val="002060"/>
                </a:solidFill>
              </a:rPr>
              <a:t>Attendance impact</a:t>
            </a:r>
          </a:p>
          <a:p>
            <a:pPr lvl="1"/>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a:p>
            <a:pPr marL="800100" lvl="1" indent="-342900">
              <a:buFont typeface="Arial" panose="020B0604020202020204" pitchFamily="34" charset="0"/>
              <a:buChar char="•"/>
            </a:pPr>
            <a:endParaRPr lang="en-GB" sz="2000" b="1">
              <a:solidFill>
                <a:srgbClr val="002060"/>
              </a:solidFill>
            </a:endParaRPr>
          </a:p>
        </p:txBody>
      </p:sp>
      <p:graphicFrame>
        <p:nvGraphicFramePr>
          <p:cNvPr id="5" name="Table 4">
            <a:extLst>
              <a:ext uri="{FF2B5EF4-FFF2-40B4-BE49-F238E27FC236}">
                <a16:creationId xmlns:a16="http://schemas.microsoft.com/office/drawing/2014/main" id="{6949D939-167C-C3AE-6B2E-EEFB17E73831}"/>
              </a:ext>
            </a:extLst>
          </p:cNvPr>
          <p:cNvGraphicFramePr>
            <a:graphicFrameLocks noGrp="1"/>
          </p:cNvGraphicFramePr>
          <p:nvPr>
            <p:extLst>
              <p:ext uri="{D42A27DB-BD31-4B8C-83A1-F6EECF244321}">
                <p14:modId xmlns:p14="http://schemas.microsoft.com/office/powerpoint/2010/main" val="4006334998"/>
              </p:ext>
            </p:extLst>
          </p:nvPr>
        </p:nvGraphicFramePr>
        <p:xfrm>
          <a:off x="816237" y="1976039"/>
          <a:ext cx="6764140" cy="4493525"/>
        </p:xfrm>
        <a:graphic>
          <a:graphicData uri="http://schemas.openxmlformats.org/drawingml/2006/table">
            <a:tbl>
              <a:tblPr firstRow="1" bandRow="1">
                <a:tableStyleId>{5C22544A-7EE6-4342-B048-85BDC9FD1C3A}</a:tableStyleId>
              </a:tblPr>
              <a:tblGrid>
                <a:gridCol w="1691035">
                  <a:extLst>
                    <a:ext uri="{9D8B030D-6E8A-4147-A177-3AD203B41FA5}">
                      <a16:colId xmlns:a16="http://schemas.microsoft.com/office/drawing/2014/main" val="3415421497"/>
                    </a:ext>
                  </a:extLst>
                </a:gridCol>
                <a:gridCol w="1691035">
                  <a:extLst>
                    <a:ext uri="{9D8B030D-6E8A-4147-A177-3AD203B41FA5}">
                      <a16:colId xmlns:a16="http://schemas.microsoft.com/office/drawing/2014/main" val="1028340085"/>
                    </a:ext>
                  </a:extLst>
                </a:gridCol>
                <a:gridCol w="1691035">
                  <a:extLst>
                    <a:ext uri="{9D8B030D-6E8A-4147-A177-3AD203B41FA5}">
                      <a16:colId xmlns:a16="http://schemas.microsoft.com/office/drawing/2014/main" val="531655793"/>
                    </a:ext>
                  </a:extLst>
                </a:gridCol>
                <a:gridCol w="1691035">
                  <a:extLst>
                    <a:ext uri="{9D8B030D-6E8A-4147-A177-3AD203B41FA5}">
                      <a16:colId xmlns:a16="http://schemas.microsoft.com/office/drawing/2014/main" val="825297489"/>
                    </a:ext>
                  </a:extLst>
                </a:gridCol>
              </a:tblGrid>
              <a:tr h="734113">
                <a:tc>
                  <a:txBody>
                    <a:bodyPr/>
                    <a:lstStyle/>
                    <a:p>
                      <a:pPr algn="ctr"/>
                      <a:endParaRPr lang="en-GB">
                        <a:solidFill>
                          <a:srgbClr val="00206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400">
                          <a:solidFill>
                            <a:srgbClr val="002060"/>
                          </a:solidFill>
                        </a:rPr>
                        <a:t>BHCS (2023/24)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a:solidFill>
                            <a:srgbClr val="002060"/>
                          </a:solidFill>
                        </a:rPr>
                        <a:t>BHCS (2024/25)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a:solidFill>
                            <a:srgbClr val="002060"/>
                          </a:solidFill>
                        </a:rPr>
                        <a:t>Difference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87395170"/>
                  </a:ext>
                </a:extLst>
              </a:tr>
              <a:tr h="734113">
                <a:tc>
                  <a:txBody>
                    <a:bodyPr/>
                    <a:lstStyle/>
                    <a:p>
                      <a:pPr algn="ctr"/>
                      <a:r>
                        <a:rPr lang="en-GB" sz="2800" b="1">
                          <a:solidFill>
                            <a:srgbClr val="002060"/>
                          </a:solidFill>
                        </a:rPr>
                        <a:t>Year 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95.4%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en-GB">
                          <a:solidFill>
                            <a:srgbClr val="002060"/>
                          </a:solidFill>
                        </a:rPr>
                        <a:t>94.4%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n/a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207227694"/>
                  </a:ext>
                </a:extLst>
              </a:tr>
              <a:tr h="734113">
                <a:tc>
                  <a:txBody>
                    <a:bodyPr/>
                    <a:lstStyle/>
                    <a:p>
                      <a:pPr algn="ctr"/>
                      <a:r>
                        <a:rPr lang="en-GB" sz="2800" b="1">
                          <a:solidFill>
                            <a:srgbClr val="002060"/>
                          </a:solidFill>
                        </a:rPr>
                        <a:t>Year 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90%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lang="en-GB">
                          <a:solidFill>
                            <a:srgbClr val="002060"/>
                          </a:solidFill>
                        </a:rPr>
                        <a:t>93.7%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a:r>
                        <a:rPr lang="en-GB">
                          <a:solidFill>
                            <a:srgbClr val="C00000"/>
                          </a:solidFill>
                        </a:rPr>
                        <a:t>1.7%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066956179"/>
                  </a:ext>
                </a:extLst>
              </a:tr>
              <a:tr h="7341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a:solidFill>
                            <a:srgbClr val="002060"/>
                          </a:solidFill>
                        </a:rPr>
                        <a:t>Year 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89.9%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GB">
                          <a:solidFill>
                            <a:srgbClr val="002060"/>
                          </a:solidFill>
                        </a:rPr>
                        <a:t>89.7%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90000"/>
                      </a:schemeClr>
                    </a:solidFill>
                  </a:tcPr>
                </a:tc>
                <a:tc>
                  <a:txBody>
                    <a:bodyPr/>
                    <a:lstStyle/>
                    <a:p>
                      <a:pPr algn="ctr"/>
                      <a:r>
                        <a:rPr lang="en-GB">
                          <a:solidFill>
                            <a:srgbClr val="C00000"/>
                          </a:solidFill>
                        </a:rPr>
                        <a:t>0.3%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111834631"/>
                  </a:ext>
                </a:extLst>
              </a:tr>
              <a:tr h="7341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a:solidFill>
                            <a:srgbClr val="002060"/>
                          </a:solidFill>
                        </a:rPr>
                        <a:t>Year 10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89.2%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a:txBody>
                    <a:bodyPr/>
                    <a:lstStyle/>
                    <a:p>
                      <a:pPr algn="ctr"/>
                      <a:r>
                        <a:rPr lang="en-GB">
                          <a:solidFill>
                            <a:srgbClr val="002060"/>
                          </a:solidFill>
                        </a:rPr>
                        <a:t>89.2%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GB">
                          <a:solidFill>
                            <a:srgbClr val="C00000"/>
                          </a:solidFill>
                        </a:rPr>
                        <a:t>0.7%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06683970"/>
                  </a:ext>
                </a:extLst>
              </a:tr>
              <a:tr h="7341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800" b="1">
                          <a:solidFill>
                            <a:srgbClr val="002060"/>
                          </a:solidFill>
                        </a:rPr>
                        <a:t>Year 11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86.8%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a:solidFill>
                            <a:srgbClr val="002060"/>
                          </a:solidFill>
                        </a:rPr>
                        <a:t>89.2%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20000"/>
                        <a:lumOff val="80000"/>
                      </a:schemeClr>
                    </a:solidFill>
                  </a:tcPr>
                </a:tc>
                <a:tc>
                  <a:txBody>
                    <a:bodyPr/>
                    <a:lstStyle/>
                    <a:p>
                      <a:pPr algn="ctr"/>
                      <a:r>
                        <a:rPr lang="en-GB">
                          <a:solidFill>
                            <a:srgbClr val="002060"/>
                          </a:solidFill>
                        </a:rPr>
                        <a:t>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80105559"/>
                  </a:ext>
                </a:extLst>
              </a:tr>
            </a:tbl>
          </a:graphicData>
        </a:graphic>
      </p:graphicFrame>
      <p:sp>
        <p:nvSpPr>
          <p:cNvPr id="6" name="TextBox 5">
            <a:extLst>
              <a:ext uri="{FF2B5EF4-FFF2-40B4-BE49-F238E27FC236}">
                <a16:creationId xmlns:a16="http://schemas.microsoft.com/office/drawing/2014/main" id="{FE65EEAF-E561-5E79-EEC4-85975AF7677E}"/>
              </a:ext>
            </a:extLst>
          </p:cNvPr>
          <p:cNvSpPr txBox="1"/>
          <p:nvPr/>
        </p:nvSpPr>
        <p:spPr>
          <a:xfrm>
            <a:off x="7779857" y="1976039"/>
            <a:ext cx="3469204" cy="3785652"/>
          </a:xfrm>
          <a:prstGeom prst="rect">
            <a:avLst/>
          </a:prstGeom>
          <a:noFill/>
        </p:spPr>
        <p:txBody>
          <a:bodyPr wrap="square" rtlCol="0">
            <a:spAutoFit/>
          </a:bodyPr>
          <a:lstStyle/>
          <a:p>
            <a:pPr algn="ctr"/>
            <a:r>
              <a:rPr lang="en-GB" sz="4000">
                <a:solidFill>
                  <a:srgbClr val="C00000"/>
                </a:solidFill>
              </a:rPr>
              <a:t>The biggest ‘drop off’ in attendance, is from girls moving from Yr7 to Yr8</a:t>
            </a:r>
          </a:p>
        </p:txBody>
      </p:sp>
    </p:spTree>
    <p:extLst>
      <p:ext uri="{BB962C8B-B14F-4D97-AF65-F5344CB8AC3E}">
        <p14:creationId xmlns:p14="http://schemas.microsoft.com/office/powerpoint/2010/main" val="1598206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F5705E-AF9A-673A-B796-43CA26A6536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B781EC-E641-0050-8096-D9DA916A6B51}"/>
              </a:ext>
            </a:extLst>
          </p:cNvPr>
          <p:cNvSpPr>
            <a:spLocks noGrp="1"/>
          </p:cNvSpPr>
          <p:nvPr>
            <p:ph type="title"/>
          </p:nvPr>
        </p:nvSpPr>
        <p:spPr/>
        <p:txBody>
          <a:bodyPr>
            <a:normAutofit/>
          </a:bodyPr>
          <a:lstStyle/>
          <a:p>
            <a:r>
              <a:rPr lang="en-US" sz="3600"/>
              <a:t>Education in school</a:t>
            </a:r>
          </a:p>
        </p:txBody>
      </p:sp>
      <p:sp>
        <p:nvSpPr>
          <p:cNvPr id="3" name="TextBox 2">
            <a:extLst>
              <a:ext uri="{FF2B5EF4-FFF2-40B4-BE49-F238E27FC236}">
                <a16:creationId xmlns:a16="http://schemas.microsoft.com/office/drawing/2014/main" id="{A331A9BB-3519-7F72-AA67-E54EE174479F}"/>
              </a:ext>
            </a:extLst>
          </p:cNvPr>
          <p:cNvSpPr txBox="1"/>
          <p:nvPr/>
        </p:nvSpPr>
        <p:spPr>
          <a:xfrm>
            <a:off x="470452" y="1457864"/>
            <a:ext cx="10217676" cy="1200329"/>
          </a:xfrm>
          <a:prstGeom prst="rect">
            <a:avLst/>
          </a:prstGeom>
          <a:noFill/>
        </p:spPr>
        <p:txBody>
          <a:bodyPr wrap="square" rtlCol="0">
            <a:spAutoFit/>
          </a:bodyPr>
          <a:lstStyle/>
          <a:p>
            <a:r>
              <a:rPr lang="en-GB" sz="3600" b="1" err="1">
                <a:solidFill>
                  <a:srgbClr val="002060"/>
                </a:solidFill>
              </a:rPr>
              <a:t>MyWorld</a:t>
            </a:r>
            <a:r>
              <a:rPr lang="en-GB" sz="3600" b="1">
                <a:solidFill>
                  <a:srgbClr val="002060"/>
                </a:solidFill>
              </a:rPr>
              <a:t> – tutor programme</a:t>
            </a:r>
          </a:p>
          <a:p>
            <a:endParaRPr lang="en-GB" sz="2000" b="1">
              <a:solidFill>
                <a:srgbClr val="002060"/>
              </a:solidFill>
            </a:endParaRPr>
          </a:p>
          <a:p>
            <a:endParaRPr lang="en-GB" sz="1600">
              <a:solidFill>
                <a:srgbClr val="002060"/>
              </a:solidFill>
            </a:endParaRPr>
          </a:p>
        </p:txBody>
      </p:sp>
      <p:pic>
        <p:nvPicPr>
          <p:cNvPr id="5" name="Picture 4">
            <a:extLst>
              <a:ext uri="{FF2B5EF4-FFF2-40B4-BE49-F238E27FC236}">
                <a16:creationId xmlns:a16="http://schemas.microsoft.com/office/drawing/2014/main" id="{89189709-33ED-5503-C1F8-4B83D0C8710A}"/>
              </a:ext>
            </a:extLst>
          </p:cNvPr>
          <p:cNvPicPr>
            <a:picLocks noChangeAspect="1"/>
          </p:cNvPicPr>
          <p:nvPr/>
        </p:nvPicPr>
        <p:blipFill>
          <a:blip r:embed="rId3"/>
          <a:stretch>
            <a:fillRect/>
          </a:stretch>
        </p:blipFill>
        <p:spPr>
          <a:xfrm>
            <a:off x="567114" y="2200483"/>
            <a:ext cx="4807320" cy="4529975"/>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E3499847-EC98-CB9B-FDBD-A24BB80684A0}"/>
              </a:ext>
            </a:extLst>
          </p:cNvPr>
          <p:cNvSpPr/>
          <p:nvPr/>
        </p:nvSpPr>
        <p:spPr>
          <a:xfrm>
            <a:off x="320324" y="5417982"/>
            <a:ext cx="5236143" cy="330991"/>
          </a:xfrm>
          <a:prstGeom prst="rect">
            <a:avLst/>
          </a:prstGeom>
          <a:solidFill>
            <a:srgbClr val="FFFF00">
              <a:alpha val="40000"/>
            </a:srgbClr>
          </a:solid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A19F7293-0334-471D-FB9E-2ECD08E2FA3D}"/>
              </a:ext>
            </a:extLst>
          </p:cNvPr>
          <p:cNvSpPr txBox="1"/>
          <p:nvPr/>
        </p:nvSpPr>
        <p:spPr>
          <a:xfrm>
            <a:off x="5768607" y="2306982"/>
            <a:ext cx="5856279" cy="3416320"/>
          </a:xfrm>
          <a:prstGeom prst="rect">
            <a:avLst/>
          </a:prstGeom>
          <a:noFill/>
        </p:spPr>
        <p:txBody>
          <a:bodyPr wrap="square" rtlCol="0">
            <a:spAutoFit/>
          </a:bodyPr>
          <a:lstStyle/>
          <a:p>
            <a:r>
              <a:rPr lang="en-GB" sz="2400">
                <a:solidFill>
                  <a:srgbClr val="002060"/>
                </a:solidFill>
              </a:rPr>
              <a:t>Health and Well-Being topics include:</a:t>
            </a:r>
          </a:p>
          <a:p>
            <a:endParaRPr lang="en-GB" sz="2400">
              <a:solidFill>
                <a:srgbClr val="002060"/>
              </a:solidFill>
            </a:endParaRPr>
          </a:p>
          <a:p>
            <a:pPr marL="742950" lvl="1" indent="-285750">
              <a:buFont typeface="Arial" panose="020B0604020202020204" pitchFamily="34" charset="0"/>
              <a:buChar char="•"/>
            </a:pPr>
            <a:r>
              <a:rPr lang="en-GB" sz="2400">
                <a:solidFill>
                  <a:srgbClr val="002060"/>
                </a:solidFill>
              </a:rPr>
              <a:t>Mental health</a:t>
            </a:r>
          </a:p>
          <a:p>
            <a:pPr marL="742950" lvl="1" indent="-285750">
              <a:buFont typeface="Arial" panose="020B0604020202020204" pitchFamily="34" charset="0"/>
              <a:buChar char="•"/>
            </a:pPr>
            <a:r>
              <a:rPr lang="en-GB" sz="2400">
                <a:solidFill>
                  <a:srgbClr val="002060"/>
                </a:solidFill>
              </a:rPr>
              <a:t>Healthy living</a:t>
            </a:r>
          </a:p>
          <a:p>
            <a:pPr marL="1200150" lvl="2" indent="-285750">
              <a:buFont typeface="Arial" panose="020B0604020202020204" pitchFamily="34" charset="0"/>
              <a:buChar char="•"/>
            </a:pPr>
            <a:r>
              <a:rPr lang="en-GB" sz="2400">
                <a:solidFill>
                  <a:srgbClr val="002060"/>
                </a:solidFill>
              </a:rPr>
              <a:t>Diet</a:t>
            </a:r>
          </a:p>
          <a:p>
            <a:pPr marL="1200150" lvl="2" indent="-285750">
              <a:buFont typeface="Arial" panose="020B0604020202020204" pitchFamily="34" charset="0"/>
              <a:buChar char="•"/>
            </a:pPr>
            <a:r>
              <a:rPr lang="en-GB" sz="2400">
                <a:solidFill>
                  <a:srgbClr val="002060"/>
                </a:solidFill>
              </a:rPr>
              <a:t>Exercise</a:t>
            </a:r>
          </a:p>
          <a:p>
            <a:pPr marL="742950" lvl="1" indent="-285750">
              <a:buFont typeface="Arial" panose="020B0604020202020204" pitchFamily="34" charset="0"/>
              <a:buChar char="•"/>
            </a:pPr>
            <a:r>
              <a:rPr lang="en-GB" sz="2400">
                <a:solidFill>
                  <a:srgbClr val="002060"/>
                </a:solidFill>
              </a:rPr>
              <a:t>Puberty</a:t>
            </a:r>
          </a:p>
          <a:p>
            <a:pPr marL="742950" lvl="1" indent="-285750">
              <a:buFont typeface="Arial" panose="020B0604020202020204" pitchFamily="34" charset="0"/>
              <a:buChar char="•"/>
            </a:pPr>
            <a:r>
              <a:rPr lang="en-GB" sz="2400" b="1">
                <a:solidFill>
                  <a:srgbClr val="002060"/>
                </a:solidFill>
              </a:rPr>
              <a:t>Menstruation</a:t>
            </a:r>
          </a:p>
          <a:p>
            <a:pPr marL="742950" lvl="1" indent="-285750">
              <a:buFont typeface="Arial" panose="020B0604020202020204" pitchFamily="34" charset="0"/>
              <a:buChar char="•"/>
            </a:pPr>
            <a:r>
              <a:rPr lang="en-GB" sz="2400">
                <a:solidFill>
                  <a:srgbClr val="002060"/>
                </a:solidFill>
              </a:rPr>
              <a:t>Menopause</a:t>
            </a:r>
          </a:p>
        </p:txBody>
      </p:sp>
    </p:spTree>
    <p:extLst>
      <p:ext uri="{BB962C8B-B14F-4D97-AF65-F5344CB8AC3E}">
        <p14:creationId xmlns:p14="http://schemas.microsoft.com/office/powerpoint/2010/main" val="568476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E034DA-55BC-1A60-8A02-6FC146330D5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F9158A-FDE0-7853-ECB5-890183494DCE}"/>
              </a:ext>
            </a:extLst>
          </p:cNvPr>
          <p:cNvSpPr>
            <a:spLocks noGrp="1"/>
          </p:cNvSpPr>
          <p:nvPr>
            <p:ph type="title"/>
          </p:nvPr>
        </p:nvSpPr>
        <p:spPr/>
        <p:txBody>
          <a:bodyPr>
            <a:normAutofit/>
          </a:bodyPr>
          <a:lstStyle/>
          <a:p>
            <a:r>
              <a:rPr lang="en-US" sz="3600"/>
              <a:t>Education in school</a:t>
            </a:r>
          </a:p>
        </p:txBody>
      </p:sp>
      <p:sp>
        <p:nvSpPr>
          <p:cNvPr id="3" name="TextBox 2">
            <a:extLst>
              <a:ext uri="{FF2B5EF4-FFF2-40B4-BE49-F238E27FC236}">
                <a16:creationId xmlns:a16="http://schemas.microsoft.com/office/drawing/2014/main" id="{5B2BB1AA-C9E7-6D35-9D81-830BD56305FE}"/>
              </a:ext>
            </a:extLst>
          </p:cNvPr>
          <p:cNvSpPr txBox="1"/>
          <p:nvPr/>
        </p:nvSpPr>
        <p:spPr>
          <a:xfrm>
            <a:off x="470452" y="1457864"/>
            <a:ext cx="10217676" cy="1200329"/>
          </a:xfrm>
          <a:prstGeom prst="rect">
            <a:avLst/>
          </a:prstGeom>
          <a:noFill/>
        </p:spPr>
        <p:txBody>
          <a:bodyPr wrap="square" rtlCol="0">
            <a:spAutoFit/>
          </a:bodyPr>
          <a:lstStyle/>
          <a:p>
            <a:r>
              <a:rPr lang="en-GB" sz="3600" b="1">
                <a:solidFill>
                  <a:srgbClr val="002060"/>
                </a:solidFill>
              </a:rPr>
              <a:t>Assemblies – Equality and Rights Advocates</a:t>
            </a:r>
            <a:endParaRPr lang="en-GB" sz="2000" b="1">
              <a:solidFill>
                <a:srgbClr val="002060"/>
              </a:solidFill>
            </a:endParaRPr>
          </a:p>
          <a:p>
            <a:endParaRPr lang="en-GB" sz="2000" b="1">
              <a:solidFill>
                <a:srgbClr val="002060"/>
              </a:solidFill>
            </a:endParaRPr>
          </a:p>
          <a:p>
            <a:endParaRPr lang="en-GB" sz="1600">
              <a:solidFill>
                <a:srgbClr val="002060"/>
              </a:solidFill>
            </a:endParaRPr>
          </a:p>
        </p:txBody>
      </p:sp>
      <p:pic>
        <p:nvPicPr>
          <p:cNvPr id="5" name="Picture 4">
            <a:extLst>
              <a:ext uri="{FF2B5EF4-FFF2-40B4-BE49-F238E27FC236}">
                <a16:creationId xmlns:a16="http://schemas.microsoft.com/office/drawing/2014/main" id="{C69BFE6E-9F6B-2138-5539-133DF31331D4}"/>
              </a:ext>
            </a:extLst>
          </p:cNvPr>
          <p:cNvPicPr>
            <a:picLocks noChangeAspect="1"/>
          </p:cNvPicPr>
          <p:nvPr/>
        </p:nvPicPr>
        <p:blipFill>
          <a:blip r:embed="rId3"/>
          <a:stretch>
            <a:fillRect/>
          </a:stretch>
        </p:blipFill>
        <p:spPr>
          <a:xfrm>
            <a:off x="565887" y="2293086"/>
            <a:ext cx="6804177" cy="38134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071325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EE5D5-EE0E-7DCF-6F80-C642CB93F4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E95F44-4B8F-AC9B-0D98-79E1CD60749F}"/>
              </a:ext>
            </a:extLst>
          </p:cNvPr>
          <p:cNvSpPr>
            <a:spLocks noGrp="1"/>
          </p:cNvSpPr>
          <p:nvPr>
            <p:ph type="title"/>
          </p:nvPr>
        </p:nvSpPr>
        <p:spPr/>
        <p:txBody>
          <a:bodyPr>
            <a:normAutofit/>
          </a:bodyPr>
          <a:lstStyle/>
          <a:p>
            <a:r>
              <a:rPr lang="en-US" sz="3600"/>
              <a:t>Education at home</a:t>
            </a:r>
          </a:p>
        </p:txBody>
      </p:sp>
      <p:sp>
        <p:nvSpPr>
          <p:cNvPr id="3" name="TextBox 2">
            <a:extLst>
              <a:ext uri="{FF2B5EF4-FFF2-40B4-BE49-F238E27FC236}">
                <a16:creationId xmlns:a16="http://schemas.microsoft.com/office/drawing/2014/main" id="{2339B17A-7771-810A-A696-61EBF65D6368}"/>
              </a:ext>
            </a:extLst>
          </p:cNvPr>
          <p:cNvSpPr txBox="1"/>
          <p:nvPr/>
        </p:nvSpPr>
        <p:spPr>
          <a:xfrm>
            <a:off x="470452" y="1457864"/>
            <a:ext cx="11187494" cy="5016758"/>
          </a:xfrm>
          <a:prstGeom prst="rect">
            <a:avLst/>
          </a:prstGeom>
          <a:noFill/>
        </p:spPr>
        <p:txBody>
          <a:bodyPr wrap="square" lIns="91440" tIns="45720" rIns="91440" bIns="45720" rtlCol="0" anchor="t">
            <a:spAutoFit/>
          </a:bodyPr>
          <a:lstStyle/>
          <a:p>
            <a:r>
              <a:rPr lang="en-GB" sz="2000" b="1">
                <a:solidFill>
                  <a:srgbClr val="002060"/>
                </a:solidFill>
              </a:rPr>
              <a:t>Periods have always been a sensitive topic to discuss, sometimes, even taboo. It is important that we educate our young people and to speak openly about periods, especially at home. </a:t>
            </a:r>
            <a:endParaRPr lang="en-GB" sz="2000" b="1">
              <a:solidFill>
                <a:srgbClr val="002060"/>
              </a:solidFill>
              <a:ea typeface="Calibri"/>
              <a:cs typeface="Calibri"/>
            </a:endParaRPr>
          </a:p>
          <a:p>
            <a:endParaRPr lang="en-GB" sz="2000" b="1">
              <a:solidFill>
                <a:srgbClr val="002060"/>
              </a:solidFill>
              <a:ea typeface="Calibri"/>
              <a:cs typeface="Calibri"/>
            </a:endParaRPr>
          </a:p>
          <a:p>
            <a:endParaRPr lang="en-GB" sz="2000" b="1">
              <a:solidFill>
                <a:srgbClr val="002060"/>
              </a:solidFill>
              <a:ea typeface="Calibri"/>
              <a:cs typeface="Calibri"/>
            </a:endParaRPr>
          </a:p>
          <a:p>
            <a:r>
              <a:rPr lang="en-GB" sz="2000" b="1">
                <a:solidFill>
                  <a:srgbClr val="002060"/>
                </a:solidFill>
                <a:ea typeface="Calibri"/>
                <a:cs typeface="Calibri"/>
              </a:rPr>
              <a:t>How can I approach this topic with my child:</a:t>
            </a:r>
          </a:p>
          <a:p>
            <a:pPr marL="800100" lvl="1" indent="-342900">
              <a:buFont typeface="Arial"/>
              <a:buChar char="•"/>
            </a:pPr>
            <a:r>
              <a:rPr lang="en-GB" sz="2000">
                <a:solidFill>
                  <a:srgbClr val="002060"/>
                </a:solidFill>
                <a:ea typeface="Calibri"/>
                <a:cs typeface="Calibri"/>
              </a:rPr>
              <a:t>Be sensitive</a:t>
            </a:r>
          </a:p>
          <a:p>
            <a:pPr marL="800100" lvl="1" indent="-342900">
              <a:buFont typeface="Arial"/>
              <a:buChar char="•"/>
            </a:pPr>
            <a:r>
              <a:rPr lang="en-GB" sz="2000">
                <a:solidFill>
                  <a:srgbClr val="002060"/>
                </a:solidFill>
                <a:ea typeface="Calibri"/>
                <a:cs typeface="Calibri"/>
              </a:rPr>
              <a:t>Normalise periods</a:t>
            </a:r>
          </a:p>
          <a:p>
            <a:pPr marL="800100" lvl="1" indent="-342900">
              <a:buFont typeface="Arial"/>
              <a:buChar char="•"/>
            </a:pPr>
            <a:r>
              <a:rPr lang="en-GB" sz="2000">
                <a:solidFill>
                  <a:srgbClr val="002060"/>
                </a:solidFill>
                <a:ea typeface="Calibri"/>
                <a:cs typeface="Calibri"/>
              </a:rPr>
              <a:t>Have open dialogue</a:t>
            </a:r>
          </a:p>
          <a:p>
            <a:pPr marL="800100" lvl="1" indent="-342900">
              <a:buFont typeface="Arial"/>
              <a:buChar char="•"/>
            </a:pPr>
            <a:r>
              <a:rPr lang="en-GB" sz="2000">
                <a:solidFill>
                  <a:srgbClr val="002060"/>
                </a:solidFill>
                <a:ea typeface="Calibri"/>
                <a:cs typeface="Calibri"/>
              </a:rPr>
              <a:t>Encourage curiosity/questions</a:t>
            </a:r>
          </a:p>
          <a:p>
            <a:endParaRPr lang="en-GB" sz="2000" b="1">
              <a:solidFill>
                <a:srgbClr val="002060"/>
              </a:solidFill>
              <a:ea typeface="Calibri"/>
              <a:cs typeface="Calibri"/>
            </a:endParaRPr>
          </a:p>
          <a:p>
            <a:endParaRPr lang="en-GB" sz="2000" b="1">
              <a:solidFill>
                <a:srgbClr val="002060"/>
              </a:solidFill>
              <a:ea typeface="Calibri"/>
              <a:cs typeface="Calibri"/>
            </a:endParaRPr>
          </a:p>
          <a:p>
            <a:r>
              <a:rPr lang="en-GB" sz="2000" b="1">
                <a:solidFill>
                  <a:srgbClr val="002060"/>
                </a:solidFill>
                <a:ea typeface="Calibri"/>
                <a:cs typeface="Calibri"/>
              </a:rPr>
              <a:t>Useful websites:</a:t>
            </a:r>
          </a:p>
          <a:p>
            <a:r>
              <a:rPr lang="en-GB" sz="2000" b="1">
                <a:solidFill>
                  <a:srgbClr val="002060"/>
                </a:solidFill>
                <a:ea typeface="Calibri"/>
                <a:cs typeface="Calibri"/>
              </a:rPr>
              <a:t>Hey Girls: </a:t>
            </a:r>
            <a:r>
              <a:rPr lang="en-GB" sz="2000">
                <a:solidFill>
                  <a:srgbClr val="002060"/>
                </a:solidFill>
                <a:ea typeface="+mn-lt"/>
                <a:cs typeface="+mn-lt"/>
                <a:hlinkClick r:id="rId3"/>
              </a:rPr>
              <a:t>Period Education For Parents &amp; Carers | Learn | Hey Girls</a:t>
            </a:r>
            <a:endParaRPr lang="en-GB" sz="2000">
              <a:solidFill>
                <a:srgbClr val="002060"/>
              </a:solidFill>
              <a:ea typeface="+mn-lt"/>
              <a:cs typeface="+mn-lt"/>
            </a:endParaRPr>
          </a:p>
          <a:p>
            <a:r>
              <a:rPr lang="en-GB" sz="2000" b="1">
                <a:solidFill>
                  <a:srgbClr val="002060"/>
                </a:solidFill>
                <a:ea typeface="Calibri"/>
                <a:cs typeface="Calibri"/>
              </a:rPr>
              <a:t>The Period Place: </a:t>
            </a:r>
            <a:r>
              <a:rPr lang="en-GB" sz="2000">
                <a:solidFill>
                  <a:srgbClr val="002060"/>
                </a:solidFill>
                <a:ea typeface="+mn-lt"/>
                <a:cs typeface="+mn-lt"/>
                <a:hlinkClick r:id="rId4"/>
              </a:rPr>
              <a:t>theperiodplace.co.uk</a:t>
            </a:r>
            <a:endParaRPr lang="en-GB" sz="2000">
              <a:solidFill>
                <a:srgbClr val="002060"/>
              </a:solidFill>
              <a:ea typeface="+mn-lt"/>
              <a:cs typeface="+mn-lt"/>
            </a:endParaRPr>
          </a:p>
          <a:p>
            <a:r>
              <a:rPr lang="en-GB" sz="2000" b="1">
                <a:solidFill>
                  <a:srgbClr val="002060"/>
                </a:solidFill>
                <a:ea typeface="Calibri"/>
                <a:cs typeface="Calibri"/>
              </a:rPr>
              <a:t>NHS: </a:t>
            </a:r>
            <a:r>
              <a:rPr lang="en-GB" sz="2000">
                <a:solidFill>
                  <a:srgbClr val="002060"/>
                </a:solidFill>
                <a:ea typeface="+mn-lt"/>
                <a:cs typeface="+mn-lt"/>
                <a:hlinkClick r:id="rId5"/>
              </a:rPr>
              <a:t>Periods - NHS</a:t>
            </a:r>
            <a:endParaRPr lang="en-GB" sz="2000" b="1">
              <a:solidFill>
                <a:srgbClr val="002060"/>
              </a:solidFill>
              <a:ea typeface="Calibri"/>
              <a:cs typeface="Calibri"/>
            </a:endParaRPr>
          </a:p>
          <a:p>
            <a:endParaRPr lang="en-GB" sz="2000">
              <a:solidFill>
                <a:srgbClr val="002060"/>
              </a:solidFill>
              <a:ea typeface="Calibri"/>
              <a:cs typeface="Calibri"/>
            </a:endParaRPr>
          </a:p>
        </p:txBody>
      </p:sp>
    </p:spTree>
    <p:extLst>
      <p:ext uri="{BB962C8B-B14F-4D97-AF65-F5344CB8AC3E}">
        <p14:creationId xmlns:p14="http://schemas.microsoft.com/office/powerpoint/2010/main" val="3837605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wipe(down)">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wipe(down)">
                                      <p:cBhvr>
                                        <p:cTn id="17" dur="5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ipe(down)">
                                      <p:cBhvr>
                                        <p:cTn id="22" dur="500"/>
                                        <p:tgtEl>
                                          <p:spTgt spid="3">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wipe(down)">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animEffect transition="in" filter="wipe(down)">
                                      <p:cBhvr>
                                        <p:cTn id="32" dur="500"/>
                                        <p:tgtEl>
                                          <p:spTgt spid="3">
                                            <p:txEl>
                                              <p:pRg st="10" end="10"/>
                                            </p:txEl>
                                          </p:spTgt>
                                        </p:tgtEl>
                                      </p:cBhvr>
                                    </p:animEffect>
                                  </p:childTnLst>
                                </p:cTn>
                              </p:par>
                              <p:par>
                                <p:cTn id="33" presetID="22" presetClass="entr" presetSubtype="4" fill="hold" nodeType="withEffect">
                                  <p:stCondLst>
                                    <p:cond delay="0"/>
                                  </p:stCondLst>
                                  <p:childTnLst>
                                    <p:set>
                                      <p:cBhvr>
                                        <p:cTn id="34" dur="1" fill="hold">
                                          <p:stCondLst>
                                            <p:cond delay="0"/>
                                          </p:stCondLst>
                                        </p:cTn>
                                        <p:tgtEl>
                                          <p:spTgt spid="3">
                                            <p:txEl>
                                              <p:pRg st="11" end="11"/>
                                            </p:txEl>
                                          </p:spTgt>
                                        </p:tgtEl>
                                        <p:attrNameLst>
                                          <p:attrName>style.visibility</p:attrName>
                                        </p:attrNameLst>
                                      </p:cBhvr>
                                      <p:to>
                                        <p:strVal val="visible"/>
                                      </p:to>
                                    </p:set>
                                    <p:animEffect transition="in" filter="wipe(down)">
                                      <p:cBhvr>
                                        <p:cTn id="35" dur="500"/>
                                        <p:tgtEl>
                                          <p:spTgt spid="3">
                                            <p:txEl>
                                              <p:pRg st="11" end="11"/>
                                            </p:txEl>
                                          </p:spTgt>
                                        </p:tgtEl>
                                      </p:cBhvr>
                                    </p:animEffect>
                                  </p:childTnLst>
                                </p:cTn>
                              </p:par>
                              <p:par>
                                <p:cTn id="36" presetID="22" presetClass="entr" presetSubtype="4" fill="hold" nodeType="withEffect">
                                  <p:stCondLst>
                                    <p:cond delay="0"/>
                                  </p:stCondLst>
                                  <p:childTnLst>
                                    <p:set>
                                      <p:cBhvr>
                                        <p:cTn id="37" dur="1" fill="hold">
                                          <p:stCondLst>
                                            <p:cond delay="0"/>
                                          </p:stCondLst>
                                        </p:cTn>
                                        <p:tgtEl>
                                          <p:spTgt spid="3">
                                            <p:txEl>
                                              <p:pRg st="12" end="12"/>
                                            </p:txEl>
                                          </p:spTgt>
                                        </p:tgtEl>
                                        <p:attrNameLst>
                                          <p:attrName>style.visibility</p:attrName>
                                        </p:attrNameLst>
                                      </p:cBhvr>
                                      <p:to>
                                        <p:strVal val="visible"/>
                                      </p:to>
                                    </p:set>
                                    <p:animEffect transition="in" filter="wipe(down)">
                                      <p:cBhvr>
                                        <p:cTn id="38" dur="500"/>
                                        <p:tgtEl>
                                          <p:spTgt spid="3">
                                            <p:txEl>
                                              <p:pRg st="12" end="12"/>
                                            </p:txEl>
                                          </p:spTgt>
                                        </p:tgtEl>
                                      </p:cBhvr>
                                    </p:animEffect>
                                  </p:childTnLst>
                                </p:cTn>
                              </p:par>
                              <p:par>
                                <p:cTn id="39" presetID="22" presetClass="entr" presetSubtype="4" fill="hold" nodeType="withEffect">
                                  <p:stCondLst>
                                    <p:cond delay="0"/>
                                  </p:stCondLst>
                                  <p:childTnLst>
                                    <p:set>
                                      <p:cBhvr>
                                        <p:cTn id="40" dur="1" fill="hold">
                                          <p:stCondLst>
                                            <p:cond delay="0"/>
                                          </p:stCondLst>
                                        </p:cTn>
                                        <p:tgtEl>
                                          <p:spTgt spid="3">
                                            <p:txEl>
                                              <p:pRg st="13" end="13"/>
                                            </p:txEl>
                                          </p:spTgt>
                                        </p:tgtEl>
                                        <p:attrNameLst>
                                          <p:attrName>style.visibility</p:attrName>
                                        </p:attrNameLst>
                                      </p:cBhvr>
                                      <p:to>
                                        <p:strVal val="visible"/>
                                      </p:to>
                                    </p:set>
                                    <p:animEffect transition="in" filter="wipe(down)">
                                      <p:cBhvr>
                                        <p:cTn id="41"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7F44AB-F921-9C6A-12DB-E1548E9183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6795B48-8A8B-B646-1E61-927943EEDD03}"/>
              </a:ext>
            </a:extLst>
          </p:cNvPr>
          <p:cNvSpPr>
            <a:spLocks noGrp="1"/>
          </p:cNvSpPr>
          <p:nvPr>
            <p:ph type="title"/>
          </p:nvPr>
        </p:nvSpPr>
        <p:spPr/>
        <p:txBody>
          <a:bodyPr>
            <a:normAutofit/>
          </a:bodyPr>
          <a:lstStyle/>
          <a:p>
            <a:r>
              <a:rPr lang="en-US" sz="3600"/>
              <a:t>Support in school</a:t>
            </a:r>
          </a:p>
        </p:txBody>
      </p:sp>
      <p:sp>
        <p:nvSpPr>
          <p:cNvPr id="3" name="TextBox 2">
            <a:extLst>
              <a:ext uri="{FF2B5EF4-FFF2-40B4-BE49-F238E27FC236}">
                <a16:creationId xmlns:a16="http://schemas.microsoft.com/office/drawing/2014/main" id="{F6AFE66C-997B-475C-0554-DE380264A10E}"/>
              </a:ext>
            </a:extLst>
          </p:cNvPr>
          <p:cNvSpPr txBox="1"/>
          <p:nvPr/>
        </p:nvSpPr>
        <p:spPr>
          <a:xfrm>
            <a:off x="470452" y="1457864"/>
            <a:ext cx="10217676" cy="7294305"/>
          </a:xfrm>
          <a:prstGeom prst="rect">
            <a:avLst/>
          </a:prstGeom>
          <a:noFill/>
        </p:spPr>
        <p:txBody>
          <a:bodyPr wrap="square" lIns="91440" tIns="45720" rIns="91440" bIns="45720" rtlCol="0" anchor="t">
            <a:spAutoFit/>
          </a:bodyPr>
          <a:lstStyle/>
          <a:p>
            <a:r>
              <a:rPr lang="en-GB" sz="2400" b="1" dirty="0">
                <a:solidFill>
                  <a:srgbClr val="002060"/>
                </a:solidFill>
              </a:rPr>
              <a:t>At BHCS, we are committed to providing our students with free sanitary products, to support with their cycle at school. </a:t>
            </a:r>
            <a:endParaRPr lang="en-GB" sz="2400" b="1" dirty="0">
              <a:solidFill>
                <a:srgbClr val="002060"/>
              </a:solidFill>
              <a:ea typeface="Calibri"/>
              <a:cs typeface="Calibri"/>
            </a:endParaRPr>
          </a:p>
          <a:p>
            <a:endParaRPr lang="en-GB" sz="2400" b="1" dirty="0">
              <a:solidFill>
                <a:srgbClr val="002060"/>
              </a:solidFill>
              <a:ea typeface="Calibri"/>
              <a:cs typeface="Calibri"/>
            </a:endParaRPr>
          </a:p>
          <a:p>
            <a:r>
              <a:rPr lang="en-GB" sz="2400" b="1" dirty="0">
                <a:solidFill>
                  <a:srgbClr val="002060"/>
                </a:solidFill>
              </a:rPr>
              <a:t>What do we have?</a:t>
            </a:r>
            <a:endParaRPr lang="en-GB" sz="2400" b="1" dirty="0">
              <a:solidFill>
                <a:srgbClr val="002060"/>
              </a:solidFill>
              <a:ea typeface="Calibri"/>
              <a:cs typeface="Calibri"/>
            </a:endParaRPr>
          </a:p>
          <a:p>
            <a:pPr marL="800100" lvl="1" indent="-342900">
              <a:buFont typeface="Arial"/>
              <a:buChar char="•"/>
            </a:pPr>
            <a:r>
              <a:rPr lang="en-GB" sz="2400" dirty="0">
                <a:solidFill>
                  <a:srgbClr val="002060"/>
                </a:solidFill>
                <a:ea typeface="Calibri"/>
                <a:cs typeface="Calibri"/>
              </a:rPr>
              <a:t>Sanitary towels</a:t>
            </a:r>
          </a:p>
          <a:p>
            <a:pPr marL="800100" lvl="1" indent="-342900">
              <a:buFont typeface="Arial"/>
              <a:buChar char="•"/>
            </a:pPr>
            <a:r>
              <a:rPr lang="en-GB" sz="2400" dirty="0">
                <a:solidFill>
                  <a:srgbClr val="002060"/>
                </a:solidFill>
                <a:ea typeface="Calibri"/>
                <a:cs typeface="Calibri"/>
              </a:rPr>
              <a:t>Tampons</a:t>
            </a:r>
          </a:p>
          <a:p>
            <a:pPr marL="800100" lvl="1" indent="-342900">
              <a:buFont typeface="Arial"/>
              <a:buChar char="•"/>
            </a:pPr>
            <a:r>
              <a:rPr lang="en-GB" sz="2400" dirty="0">
                <a:solidFill>
                  <a:srgbClr val="002060"/>
                </a:solidFill>
                <a:ea typeface="Calibri"/>
                <a:cs typeface="Calibri"/>
              </a:rPr>
              <a:t>Spare underwear/tights</a:t>
            </a:r>
          </a:p>
          <a:p>
            <a:pPr marL="800100" lvl="1" indent="-342900">
              <a:buFont typeface="Arial"/>
              <a:buChar char="•"/>
            </a:pPr>
            <a:r>
              <a:rPr lang="en-GB" sz="2400" dirty="0">
                <a:solidFill>
                  <a:srgbClr val="002060"/>
                </a:solidFill>
                <a:ea typeface="Calibri"/>
                <a:cs typeface="Calibri"/>
              </a:rPr>
              <a:t>Heat pads</a:t>
            </a:r>
          </a:p>
          <a:p>
            <a:endParaRPr lang="en-GB" sz="2400" b="1" dirty="0">
              <a:solidFill>
                <a:srgbClr val="002060"/>
              </a:solidFill>
              <a:ea typeface="Calibri"/>
              <a:cs typeface="Calibri"/>
            </a:endParaRPr>
          </a:p>
          <a:p>
            <a:r>
              <a:rPr lang="en-GB" sz="2400" b="1" dirty="0">
                <a:solidFill>
                  <a:srgbClr val="002060"/>
                </a:solidFill>
              </a:rPr>
              <a:t>Where are these things?</a:t>
            </a:r>
            <a:endParaRPr lang="en-GB" sz="2400" b="1" dirty="0">
              <a:solidFill>
                <a:srgbClr val="002060"/>
              </a:solidFill>
              <a:ea typeface="Calibri"/>
              <a:cs typeface="Calibri"/>
            </a:endParaRPr>
          </a:p>
          <a:p>
            <a:pPr marL="800100" lvl="1" indent="-342900">
              <a:buFont typeface="Arial"/>
              <a:buChar char="•"/>
            </a:pPr>
            <a:r>
              <a:rPr lang="en-GB" sz="2400" dirty="0">
                <a:solidFill>
                  <a:srgbClr val="002060"/>
                </a:solidFill>
                <a:ea typeface="Calibri"/>
                <a:cs typeface="Calibri"/>
              </a:rPr>
              <a:t>Toilets</a:t>
            </a:r>
          </a:p>
          <a:p>
            <a:pPr marL="800100" lvl="1" indent="-342900">
              <a:buFont typeface="Arial"/>
              <a:buChar char="•"/>
            </a:pPr>
            <a:r>
              <a:rPr lang="en-GB" sz="2400" dirty="0">
                <a:solidFill>
                  <a:srgbClr val="002060"/>
                </a:solidFill>
                <a:ea typeface="Calibri"/>
                <a:cs typeface="Calibri"/>
              </a:rPr>
              <a:t>Well-Being Centre (WBC)</a:t>
            </a:r>
          </a:p>
          <a:p>
            <a:pPr marL="800100" lvl="1" indent="-342900">
              <a:buFont typeface="Arial"/>
              <a:buChar char="•"/>
            </a:pPr>
            <a:r>
              <a:rPr lang="en-GB" sz="2400" dirty="0">
                <a:solidFill>
                  <a:srgbClr val="002060"/>
                </a:solidFill>
                <a:ea typeface="Calibri"/>
                <a:cs typeface="Calibri"/>
              </a:rPr>
              <a:t>Medical Room</a:t>
            </a:r>
          </a:p>
          <a:p>
            <a:endParaRPr lang="en-GB" sz="2000" b="1" dirty="0">
              <a:solidFill>
                <a:srgbClr val="002060"/>
              </a:solidFill>
              <a:ea typeface="Calibri"/>
              <a:cs typeface="Calibri"/>
            </a:endParaRPr>
          </a:p>
          <a:p>
            <a:endParaRPr lang="en-GB" sz="2000" b="1" dirty="0">
              <a:solidFill>
                <a:srgbClr val="002060"/>
              </a:solidFill>
            </a:endParaRPr>
          </a:p>
          <a:p>
            <a:endParaRPr lang="en-GB" sz="2000" b="1" dirty="0">
              <a:solidFill>
                <a:srgbClr val="002060"/>
              </a:solidFill>
            </a:endParaRPr>
          </a:p>
          <a:p>
            <a:endParaRPr lang="en-GB" sz="2000" b="1" dirty="0">
              <a:solidFill>
                <a:srgbClr val="002060"/>
              </a:solidFill>
            </a:endParaRPr>
          </a:p>
          <a:p>
            <a:endParaRPr lang="en-GB" sz="2000" b="1" dirty="0">
              <a:solidFill>
                <a:srgbClr val="002060"/>
              </a:solidFill>
            </a:endParaRPr>
          </a:p>
          <a:p>
            <a:endParaRPr lang="en-GB" sz="2000" b="1" dirty="0">
              <a:solidFill>
                <a:srgbClr val="002060"/>
              </a:solidFill>
            </a:endParaRPr>
          </a:p>
          <a:p>
            <a:endParaRPr lang="en-GB" sz="2000" b="1" dirty="0">
              <a:solidFill>
                <a:srgbClr val="002060"/>
              </a:solidFill>
            </a:endParaRPr>
          </a:p>
          <a:p>
            <a:endParaRPr lang="en-GB" sz="1600" dirty="0">
              <a:solidFill>
                <a:srgbClr val="002060"/>
              </a:solidFill>
            </a:endParaRPr>
          </a:p>
        </p:txBody>
      </p:sp>
      <p:sp>
        <p:nvSpPr>
          <p:cNvPr id="4" name="TextBox 3">
            <a:extLst>
              <a:ext uri="{FF2B5EF4-FFF2-40B4-BE49-F238E27FC236}">
                <a16:creationId xmlns:a16="http://schemas.microsoft.com/office/drawing/2014/main" id="{09E512A7-5867-B650-5170-C242B137F486}"/>
              </a:ext>
            </a:extLst>
          </p:cNvPr>
          <p:cNvSpPr txBox="1"/>
          <p:nvPr/>
        </p:nvSpPr>
        <p:spPr>
          <a:xfrm>
            <a:off x="5581629" y="2543845"/>
            <a:ext cx="5985532" cy="2954655"/>
          </a:xfrm>
          <a:prstGeom prst="rect">
            <a:avLst/>
          </a:prstGeom>
          <a:noFill/>
        </p:spPr>
        <p:txBody>
          <a:bodyPr wrap="square" lIns="91440" tIns="45720" rIns="91440" bIns="45720" rtlCol="0" anchor="t">
            <a:spAutoFit/>
          </a:bodyPr>
          <a:lstStyle/>
          <a:p>
            <a:r>
              <a:rPr lang="en-GB" sz="2400" b="1" dirty="0">
                <a:solidFill>
                  <a:srgbClr val="002060"/>
                </a:solidFill>
              </a:rPr>
              <a:t>Who could your child talk to if concerned, or can’t find the products/doesn’t know how to use the products?</a:t>
            </a:r>
            <a:r>
              <a:rPr lang="en-GB" i="1" dirty="0">
                <a:solidFill>
                  <a:srgbClr val="002060"/>
                </a:solidFill>
              </a:rPr>
              <a:t>  </a:t>
            </a:r>
          </a:p>
          <a:p>
            <a:pPr marL="342900" indent="-342900">
              <a:buFont typeface="Arial"/>
              <a:buChar char="•"/>
            </a:pPr>
            <a:r>
              <a:rPr lang="en-GB" sz="2400" dirty="0">
                <a:solidFill>
                  <a:srgbClr val="002060"/>
                </a:solidFill>
                <a:ea typeface="Calibri"/>
                <a:cs typeface="Calibri"/>
              </a:rPr>
              <a:t>Mrs Mallin – Medical Room </a:t>
            </a:r>
          </a:p>
          <a:p>
            <a:pPr marL="342900" indent="-342900">
              <a:buFont typeface="Arial"/>
              <a:buChar char="•"/>
            </a:pPr>
            <a:r>
              <a:rPr lang="en-GB" sz="2400" dirty="0">
                <a:solidFill>
                  <a:srgbClr val="002060"/>
                </a:solidFill>
                <a:ea typeface="Calibri"/>
                <a:cs typeface="Calibri"/>
              </a:rPr>
              <a:t>WBC team</a:t>
            </a:r>
          </a:p>
          <a:p>
            <a:pPr marL="342900" indent="-342900">
              <a:buFont typeface="Arial"/>
              <a:buChar char="•"/>
            </a:pPr>
            <a:r>
              <a:rPr lang="en-GB" sz="2400" dirty="0">
                <a:solidFill>
                  <a:srgbClr val="002060"/>
                </a:solidFill>
                <a:ea typeface="Calibri"/>
                <a:cs typeface="Calibri"/>
              </a:rPr>
              <a:t>Tutor</a:t>
            </a:r>
          </a:p>
          <a:p>
            <a:pPr marL="342900" indent="-342900">
              <a:buFont typeface="Arial"/>
              <a:buChar char="•"/>
            </a:pPr>
            <a:r>
              <a:rPr lang="en-GB" sz="2400" dirty="0">
                <a:solidFill>
                  <a:srgbClr val="002060"/>
                </a:solidFill>
                <a:ea typeface="Calibri"/>
                <a:cs typeface="Calibri"/>
              </a:rPr>
              <a:t>EARAs</a:t>
            </a:r>
          </a:p>
          <a:p>
            <a:endParaRPr lang="en-GB" i="1" dirty="0">
              <a:solidFill>
                <a:srgbClr val="C00000"/>
              </a:solidFill>
              <a:ea typeface="Calibri"/>
              <a:cs typeface="Calibri"/>
            </a:endParaRPr>
          </a:p>
        </p:txBody>
      </p:sp>
    </p:spTree>
    <p:extLst>
      <p:ext uri="{BB962C8B-B14F-4D97-AF65-F5344CB8AC3E}">
        <p14:creationId xmlns:p14="http://schemas.microsoft.com/office/powerpoint/2010/main" val="2195220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ipe(dow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ipe(down)">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00"/>
                                        <p:tgtEl>
                                          <p:spTgt spid="3">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wipe(down)">
                                      <p:cBhvr>
                                        <p:cTn id="32" dur="500"/>
                                        <p:tgtEl>
                                          <p:spTgt spid="3">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wipe(down)">
                                      <p:cBhvr>
                                        <p:cTn id="37" dur="500"/>
                                        <p:tgtEl>
                                          <p:spTgt spid="3">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wipe(down)">
                                      <p:cBhvr>
                                        <p:cTn id="42" dur="500"/>
                                        <p:tgtEl>
                                          <p:spTgt spid="3">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3">
                                            <p:txEl>
                                              <p:pRg st="11" end="11"/>
                                            </p:txEl>
                                          </p:spTgt>
                                        </p:tgtEl>
                                        <p:attrNameLst>
                                          <p:attrName>style.visibility</p:attrName>
                                        </p:attrNameLst>
                                      </p:cBhvr>
                                      <p:to>
                                        <p:strVal val="visible"/>
                                      </p:to>
                                    </p:set>
                                    <p:animEffect transition="in" filter="wipe(down)">
                                      <p:cBhvr>
                                        <p:cTn id="4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29F75F-9BC6-D003-E97A-5DC599E934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3939CC-19C3-7638-B91F-C6EAA31A3EAF}"/>
              </a:ext>
            </a:extLst>
          </p:cNvPr>
          <p:cNvSpPr>
            <a:spLocks noGrp="1"/>
          </p:cNvSpPr>
          <p:nvPr>
            <p:ph type="title"/>
          </p:nvPr>
        </p:nvSpPr>
        <p:spPr/>
        <p:txBody>
          <a:bodyPr>
            <a:normAutofit/>
          </a:bodyPr>
          <a:lstStyle/>
          <a:p>
            <a:r>
              <a:rPr lang="en-US" sz="3600"/>
              <a:t>Support in school</a:t>
            </a:r>
          </a:p>
        </p:txBody>
      </p:sp>
      <p:pic>
        <p:nvPicPr>
          <p:cNvPr id="5" name="Picture 4">
            <a:extLst>
              <a:ext uri="{FF2B5EF4-FFF2-40B4-BE49-F238E27FC236}">
                <a16:creationId xmlns:a16="http://schemas.microsoft.com/office/drawing/2014/main" id="{05D43256-99F3-7E77-BA6F-DB74804916DE}"/>
              </a:ext>
            </a:extLst>
          </p:cNvPr>
          <p:cNvPicPr>
            <a:picLocks noChangeAspect="1"/>
          </p:cNvPicPr>
          <p:nvPr/>
        </p:nvPicPr>
        <p:blipFill>
          <a:blip r:embed="rId3"/>
          <a:stretch>
            <a:fillRect/>
          </a:stretch>
        </p:blipFill>
        <p:spPr>
          <a:xfrm>
            <a:off x="196131" y="1381315"/>
            <a:ext cx="7562943" cy="51932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88895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D5A3C7-0758-7D11-48D8-75BB5F03383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9A82577-DFAD-DD47-B218-DE6620043C74}"/>
              </a:ext>
            </a:extLst>
          </p:cNvPr>
          <p:cNvSpPr>
            <a:spLocks noGrp="1"/>
          </p:cNvSpPr>
          <p:nvPr>
            <p:ph type="title"/>
          </p:nvPr>
        </p:nvSpPr>
        <p:spPr/>
        <p:txBody>
          <a:bodyPr>
            <a:normAutofit/>
          </a:bodyPr>
          <a:lstStyle/>
          <a:p>
            <a:r>
              <a:rPr lang="en-US" sz="3600"/>
              <a:t>Period Poverty</a:t>
            </a:r>
          </a:p>
        </p:txBody>
      </p:sp>
      <p:sp>
        <p:nvSpPr>
          <p:cNvPr id="3" name="TextBox 2">
            <a:extLst>
              <a:ext uri="{FF2B5EF4-FFF2-40B4-BE49-F238E27FC236}">
                <a16:creationId xmlns:a16="http://schemas.microsoft.com/office/drawing/2014/main" id="{DEEED59D-D18C-7CE3-B986-2DAE07405A43}"/>
              </a:ext>
            </a:extLst>
          </p:cNvPr>
          <p:cNvSpPr txBox="1"/>
          <p:nvPr/>
        </p:nvSpPr>
        <p:spPr>
          <a:xfrm>
            <a:off x="470452" y="1579342"/>
            <a:ext cx="10217676" cy="4893647"/>
          </a:xfrm>
          <a:prstGeom prst="rect">
            <a:avLst/>
          </a:prstGeom>
          <a:noFill/>
        </p:spPr>
        <p:txBody>
          <a:bodyPr wrap="square" lIns="91440" tIns="45720" rIns="91440" bIns="45720" rtlCol="0" anchor="t">
            <a:spAutoFit/>
          </a:bodyPr>
          <a:lstStyle/>
          <a:p>
            <a:r>
              <a:rPr lang="en-GB" sz="2800" b="1" dirty="0">
                <a:solidFill>
                  <a:srgbClr val="002060"/>
                </a:solidFill>
              </a:rPr>
              <a:t>What is period poverty?</a:t>
            </a:r>
            <a:endParaRPr lang="en-GB" sz="2800" b="1" dirty="0">
              <a:solidFill>
                <a:srgbClr val="002060"/>
              </a:solidFill>
              <a:ea typeface="Calibri"/>
              <a:cs typeface="Calibri"/>
            </a:endParaRPr>
          </a:p>
          <a:p>
            <a:r>
              <a:rPr lang="en-GB" sz="2000" dirty="0">
                <a:solidFill>
                  <a:srgbClr val="002060"/>
                </a:solidFill>
                <a:latin typeface="Calibri" panose="020F0502020204030204"/>
                <a:ea typeface="Calibri" panose="020F0502020204030204"/>
                <a:cs typeface="Calibri" panose="020F0502020204030204"/>
              </a:rPr>
              <a:t>Period poverty is defined as the lack of access to menstrual products and safe/hygienic spaces to use them. This issue affects an estimated of 500 million people globally. </a:t>
            </a:r>
          </a:p>
          <a:p>
            <a:endParaRPr lang="en-GB" sz="2000" b="1" dirty="0">
              <a:solidFill>
                <a:srgbClr val="002060"/>
              </a:solidFill>
              <a:latin typeface="Calibri" panose="020F0502020204030204"/>
              <a:ea typeface="Calibri" panose="020F0502020204030204"/>
              <a:cs typeface="Calibri" panose="020F0502020204030204"/>
            </a:endParaRPr>
          </a:p>
          <a:p>
            <a:endParaRPr lang="en-GB" sz="2000" b="1" dirty="0">
              <a:solidFill>
                <a:srgbClr val="002060"/>
              </a:solidFill>
              <a:latin typeface="Calibri" panose="020F0502020204030204"/>
              <a:ea typeface="Calibri" panose="020F0502020204030204"/>
              <a:cs typeface="Calibri" panose="020F0502020204030204"/>
            </a:endParaRPr>
          </a:p>
          <a:p>
            <a:endParaRPr lang="en-GB" sz="2000" b="1" dirty="0">
              <a:solidFill>
                <a:srgbClr val="002060"/>
              </a:solidFill>
              <a:latin typeface="Calibri" panose="020F0502020204030204"/>
              <a:ea typeface="Calibri" panose="020F0502020204030204"/>
              <a:cs typeface="Calibri" panose="020F0502020204030204"/>
            </a:endParaRPr>
          </a:p>
          <a:p>
            <a:r>
              <a:rPr lang="en-GB" sz="2800" b="1" dirty="0">
                <a:solidFill>
                  <a:srgbClr val="002060"/>
                </a:solidFill>
                <a:latin typeface="Calibri" panose="020F0502020204030204"/>
                <a:ea typeface="Calibri" panose="020F0502020204030204"/>
                <a:cs typeface="Calibri" panose="020F0502020204030204"/>
              </a:rPr>
              <a:t>If you feel that you are affected by period poverty, please contact:</a:t>
            </a:r>
          </a:p>
          <a:p>
            <a:r>
              <a:rPr lang="en-GB" sz="2000" b="1" dirty="0">
                <a:solidFill>
                  <a:srgbClr val="002060"/>
                </a:solidFill>
                <a:latin typeface="Calibri" panose="020F0502020204030204"/>
                <a:ea typeface="Calibri" panose="020F0502020204030204"/>
                <a:cs typeface="Calibri" panose="020F0502020204030204"/>
              </a:rPr>
              <a:t>Miss Jawad – </a:t>
            </a:r>
            <a:r>
              <a:rPr lang="en-GB" sz="2800" b="1" dirty="0">
                <a:solidFill>
                  <a:srgbClr val="002060"/>
                </a:solidFill>
                <a:latin typeface="Calibri" panose="020F0502020204030204"/>
                <a:ea typeface="Calibri" panose="020F0502020204030204"/>
                <a:cs typeface="Calibri" panose="020F0502020204030204"/>
                <a:hlinkClick r:id="rId3"/>
              </a:rPr>
              <a:t>fjawad@bhcs.sfet.org.uk</a:t>
            </a:r>
            <a:endParaRPr lang="en-GB" sz="2800" b="1" dirty="0">
              <a:solidFill>
                <a:srgbClr val="002060"/>
              </a:solidFill>
              <a:latin typeface="Calibri" panose="020F0502020204030204"/>
              <a:ea typeface="Calibri" panose="020F0502020204030204"/>
              <a:cs typeface="Calibri" panose="020F0502020204030204"/>
            </a:endParaRPr>
          </a:p>
          <a:p>
            <a:endParaRPr lang="en-GB" sz="2000" b="1" dirty="0">
              <a:solidFill>
                <a:srgbClr val="002060"/>
              </a:solidFill>
              <a:latin typeface="Calibri" panose="020F0502020204030204"/>
              <a:ea typeface="Calibri" panose="020F0502020204030204"/>
              <a:cs typeface="Calibri" panose="020F0502020204030204"/>
            </a:endParaRPr>
          </a:p>
          <a:p>
            <a:endParaRPr lang="en-GB" sz="2000" b="1" dirty="0">
              <a:solidFill>
                <a:srgbClr val="002060"/>
              </a:solidFill>
              <a:latin typeface="Calibri" panose="020F0502020204030204"/>
              <a:ea typeface="Calibri" panose="020F0502020204030204"/>
              <a:cs typeface="Calibri" panose="020F0502020204030204"/>
            </a:endParaRPr>
          </a:p>
          <a:p>
            <a:endParaRPr lang="en-GB" sz="2000" b="1" dirty="0">
              <a:solidFill>
                <a:srgbClr val="002060"/>
              </a:solidFill>
              <a:latin typeface="Calibri" panose="020F0502020204030204"/>
              <a:ea typeface="Calibri" panose="020F0502020204030204"/>
              <a:cs typeface="Calibri" panose="020F0502020204030204"/>
            </a:endParaRPr>
          </a:p>
          <a:p>
            <a:endParaRPr lang="en-GB" sz="2000" u="sng" dirty="0">
              <a:solidFill>
                <a:srgbClr val="002060"/>
              </a:solidFill>
              <a:latin typeface="Calibri"/>
              <a:ea typeface="Roboto"/>
              <a:cs typeface="Roboto"/>
            </a:endParaRPr>
          </a:p>
          <a:p>
            <a:r>
              <a:rPr lang="en-GB" sz="2800" b="1" dirty="0">
                <a:solidFill>
                  <a:srgbClr val="002060"/>
                </a:solidFill>
              </a:rPr>
              <a:t>If you want to see whether you qualify for FSM, follow this link: </a:t>
            </a:r>
            <a:r>
              <a:rPr lang="en-GB" sz="2000" dirty="0">
                <a:solidFill>
                  <a:srgbClr val="002060"/>
                </a:solidFill>
                <a:latin typeface="Calibri"/>
                <a:ea typeface="Calibri"/>
                <a:cs typeface="Calibri"/>
                <a:hlinkClick r:id="rId4"/>
              </a:rPr>
              <a:t>https://www.hants.gov.uk/educationandlearning/freeschoolmeals/juniorsecondary</a:t>
            </a:r>
            <a:endParaRPr lang="en-GB" sz="2000" dirty="0">
              <a:solidFill>
                <a:srgbClr val="002060"/>
              </a:solidFill>
              <a:latin typeface="Calibri"/>
              <a:ea typeface="Calibri"/>
              <a:cs typeface="Calibri"/>
            </a:endParaRPr>
          </a:p>
        </p:txBody>
      </p:sp>
    </p:spTree>
    <p:extLst>
      <p:ext uri="{BB962C8B-B14F-4D97-AF65-F5344CB8AC3E}">
        <p14:creationId xmlns:p14="http://schemas.microsoft.com/office/powerpoint/2010/main" val="21861073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2A4850-C5EE-574D-1B1C-8B89BD6FE9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600BE0C-CA60-A50D-0A07-F11099BE1668}"/>
              </a:ext>
            </a:extLst>
          </p:cNvPr>
          <p:cNvSpPr>
            <a:spLocks noGrp="1"/>
          </p:cNvSpPr>
          <p:nvPr>
            <p:ph type="title"/>
          </p:nvPr>
        </p:nvSpPr>
        <p:spPr/>
        <p:txBody>
          <a:bodyPr>
            <a:normAutofit/>
          </a:bodyPr>
          <a:lstStyle/>
          <a:p>
            <a:r>
              <a:rPr lang="en-US" sz="3600"/>
              <a:t>Lesson approach</a:t>
            </a:r>
          </a:p>
        </p:txBody>
      </p:sp>
      <p:sp>
        <p:nvSpPr>
          <p:cNvPr id="4" name="TextBox 3">
            <a:extLst>
              <a:ext uri="{FF2B5EF4-FFF2-40B4-BE49-F238E27FC236}">
                <a16:creationId xmlns:a16="http://schemas.microsoft.com/office/drawing/2014/main" id="{85BCFE58-D843-0021-7387-59D635928343}"/>
              </a:ext>
            </a:extLst>
          </p:cNvPr>
          <p:cNvSpPr txBox="1"/>
          <p:nvPr/>
        </p:nvSpPr>
        <p:spPr>
          <a:xfrm>
            <a:off x="470452" y="1457864"/>
            <a:ext cx="11360764" cy="5047536"/>
          </a:xfrm>
          <a:prstGeom prst="rect">
            <a:avLst/>
          </a:prstGeom>
          <a:noFill/>
        </p:spPr>
        <p:txBody>
          <a:bodyPr wrap="square" rtlCol="0">
            <a:spAutoFit/>
          </a:bodyPr>
          <a:lstStyle/>
          <a:p>
            <a:r>
              <a:rPr lang="en-GB" sz="4000" b="1" dirty="0">
                <a:solidFill>
                  <a:srgbClr val="002060"/>
                </a:solidFill>
              </a:rPr>
              <a:t>Our stance on toilet breaks during lessons…</a:t>
            </a:r>
          </a:p>
          <a:p>
            <a:endParaRPr lang="en-GB" sz="1200" b="1" dirty="0">
              <a:solidFill>
                <a:srgbClr val="002060"/>
              </a:solidFill>
            </a:endParaRPr>
          </a:p>
          <a:p>
            <a:pPr lvl="1"/>
            <a:r>
              <a:rPr lang="en-GB" sz="2400" dirty="0">
                <a:solidFill>
                  <a:srgbClr val="002060"/>
                </a:solidFill>
              </a:rPr>
              <a:t>Students need to be in lessons</a:t>
            </a:r>
          </a:p>
          <a:p>
            <a:pPr marL="1371600" lvl="2" indent="-457200">
              <a:buFont typeface="Arial" panose="020B0604020202020204" pitchFamily="34" charset="0"/>
              <a:buChar char="•"/>
            </a:pPr>
            <a:r>
              <a:rPr lang="en-GB" dirty="0">
                <a:solidFill>
                  <a:srgbClr val="002060"/>
                </a:solidFill>
              </a:rPr>
              <a:t>Toilets should be used at break/lunch time</a:t>
            </a:r>
          </a:p>
          <a:p>
            <a:pPr marL="1371600" lvl="2" indent="-457200">
              <a:buFont typeface="Arial" panose="020B0604020202020204" pitchFamily="34" charset="0"/>
              <a:buChar char="•"/>
            </a:pPr>
            <a:r>
              <a:rPr lang="en-GB" dirty="0">
                <a:solidFill>
                  <a:srgbClr val="002060"/>
                </a:solidFill>
              </a:rPr>
              <a:t>Therefore, the usual response to “can I go to the toilet” during lesson is “no”.</a:t>
            </a:r>
          </a:p>
          <a:p>
            <a:pPr marL="914400" lvl="1" indent="-457200">
              <a:buFont typeface="Arial" panose="020B0604020202020204" pitchFamily="34" charset="0"/>
              <a:buChar char="•"/>
            </a:pPr>
            <a:endParaRPr lang="en-GB" sz="1200" dirty="0">
              <a:solidFill>
                <a:srgbClr val="002060"/>
              </a:solidFill>
            </a:endParaRPr>
          </a:p>
          <a:p>
            <a:pPr lvl="1"/>
            <a:r>
              <a:rPr lang="en-GB" sz="3200" b="1" dirty="0">
                <a:solidFill>
                  <a:srgbClr val="002060"/>
                </a:solidFill>
              </a:rPr>
              <a:t>However</a:t>
            </a:r>
            <a:r>
              <a:rPr lang="en-GB" sz="2400" dirty="0">
                <a:solidFill>
                  <a:srgbClr val="002060"/>
                </a:solidFill>
              </a:rPr>
              <a:t>;</a:t>
            </a:r>
          </a:p>
          <a:p>
            <a:pPr lvl="1"/>
            <a:endParaRPr lang="en-GB" sz="1200" dirty="0">
              <a:solidFill>
                <a:srgbClr val="002060"/>
              </a:solidFill>
            </a:endParaRPr>
          </a:p>
          <a:p>
            <a:pPr lvl="1"/>
            <a:r>
              <a:rPr lang="en-GB" sz="2000" dirty="0">
                <a:solidFill>
                  <a:srgbClr val="002060"/>
                </a:solidFill>
              </a:rPr>
              <a:t>If it is urgent, the teacher will allow the student to go</a:t>
            </a:r>
          </a:p>
          <a:p>
            <a:pPr marL="1828800" lvl="3" indent="-457200">
              <a:buFont typeface="Arial" panose="020B0604020202020204" pitchFamily="34" charset="0"/>
              <a:buChar char="•"/>
            </a:pPr>
            <a:r>
              <a:rPr lang="en-GB" dirty="0">
                <a:solidFill>
                  <a:srgbClr val="002060"/>
                </a:solidFill>
              </a:rPr>
              <a:t>We don’t want an accident!</a:t>
            </a:r>
          </a:p>
          <a:p>
            <a:pPr lvl="1"/>
            <a:r>
              <a:rPr lang="en-GB" sz="2000" dirty="0">
                <a:solidFill>
                  <a:srgbClr val="002060"/>
                </a:solidFill>
              </a:rPr>
              <a:t>If your child needs to go as a result of her period</a:t>
            </a:r>
          </a:p>
          <a:p>
            <a:pPr marL="1828800" lvl="3" indent="-457200">
              <a:buFont typeface="Arial" panose="020B0604020202020204" pitchFamily="34" charset="0"/>
              <a:buChar char="•"/>
            </a:pPr>
            <a:r>
              <a:rPr lang="en-GB" sz="2000" dirty="0">
                <a:solidFill>
                  <a:srgbClr val="002060"/>
                </a:solidFill>
              </a:rPr>
              <a:t>We WILL let her go</a:t>
            </a:r>
          </a:p>
          <a:p>
            <a:pPr marL="1828800" lvl="3" indent="-457200">
              <a:buFont typeface="Arial" panose="020B0604020202020204" pitchFamily="34" charset="0"/>
              <a:buChar char="•"/>
            </a:pPr>
            <a:r>
              <a:rPr lang="en-GB" sz="2000" dirty="0">
                <a:solidFill>
                  <a:srgbClr val="002060"/>
                </a:solidFill>
              </a:rPr>
              <a:t>We just need to know</a:t>
            </a:r>
          </a:p>
          <a:p>
            <a:pPr marL="2286000" lvl="4" indent="-457200">
              <a:buFont typeface="Arial" panose="020B0604020202020204" pitchFamily="34" charset="0"/>
              <a:buChar char="•"/>
            </a:pPr>
            <a:r>
              <a:rPr lang="en-GB" dirty="0">
                <a:solidFill>
                  <a:srgbClr val="002060"/>
                </a:solidFill>
              </a:rPr>
              <a:t>Encourage your child to talk to the teacher</a:t>
            </a:r>
          </a:p>
          <a:p>
            <a:pPr marL="2286000" lvl="4" indent="-457200">
              <a:buFont typeface="Arial" panose="020B0604020202020204" pitchFamily="34" charset="0"/>
              <a:buChar char="•"/>
            </a:pPr>
            <a:r>
              <a:rPr lang="en-GB" dirty="0">
                <a:solidFill>
                  <a:srgbClr val="002060"/>
                </a:solidFill>
              </a:rPr>
              <a:t>Parents can email the tutor/teachers</a:t>
            </a:r>
          </a:p>
          <a:p>
            <a:pPr marL="2286000" lvl="4" indent="-457200">
              <a:buFont typeface="Arial" panose="020B0604020202020204" pitchFamily="34" charset="0"/>
              <a:buChar char="•"/>
            </a:pPr>
            <a:r>
              <a:rPr lang="en-GB" dirty="0">
                <a:solidFill>
                  <a:srgbClr val="002060"/>
                </a:solidFill>
              </a:rPr>
              <a:t>Parents can email us on </a:t>
            </a:r>
            <a:r>
              <a:rPr lang="en-GB" b="1" dirty="0">
                <a:solidFill>
                  <a:srgbClr val="002060"/>
                </a:solidFill>
              </a:rPr>
              <a:t>wellbeing@bhcs.sfet.org.uk</a:t>
            </a:r>
          </a:p>
        </p:txBody>
      </p:sp>
    </p:spTree>
    <p:extLst>
      <p:ext uri="{BB962C8B-B14F-4D97-AF65-F5344CB8AC3E}">
        <p14:creationId xmlns:p14="http://schemas.microsoft.com/office/powerpoint/2010/main" val="33046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Effect transition="in" filter="wipe(down)">
                                      <p:cBhvr>
                                        <p:cTn id="7" dur="500"/>
                                        <p:tgtEl>
                                          <p:spTgt spid="4">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wipe(down)">
                                      <p:cBhvr>
                                        <p:cTn id="12" dur="500"/>
                                        <p:tgtEl>
                                          <p:spTgt spid="4">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wipe(down)">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6" end="6"/>
                                            </p:txEl>
                                          </p:spTgt>
                                        </p:tgtEl>
                                        <p:attrNameLst>
                                          <p:attrName>style.visibility</p:attrName>
                                        </p:attrNameLst>
                                      </p:cBhvr>
                                      <p:to>
                                        <p:strVal val="visible"/>
                                      </p:to>
                                    </p:set>
                                    <p:animEffect transition="in" filter="wipe(down)">
                                      <p:cBhvr>
                                        <p:cTn id="22" dur="500"/>
                                        <p:tgtEl>
                                          <p:spTgt spid="4">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4">
                                            <p:txEl>
                                              <p:pRg st="8" end="8"/>
                                            </p:txEl>
                                          </p:spTgt>
                                        </p:tgtEl>
                                        <p:attrNameLst>
                                          <p:attrName>style.visibility</p:attrName>
                                        </p:attrNameLst>
                                      </p:cBhvr>
                                      <p:to>
                                        <p:strVal val="visible"/>
                                      </p:to>
                                    </p:set>
                                    <p:animEffect transition="in" filter="wipe(down)">
                                      <p:cBhvr>
                                        <p:cTn id="27" dur="500"/>
                                        <p:tgtEl>
                                          <p:spTgt spid="4">
                                            <p:txEl>
                                              <p:pRg st="8" end="8"/>
                                            </p:txEl>
                                          </p:spTgt>
                                        </p:tgtEl>
                                      </p:cBhvr>
                                    </p:animEffect>
                                  </p:childTnLst>
                                </p:cTn>
                              </p:par>
                              <p:par>
                                <p:cTn id="28" presetID="22" presetClass="entr" presetSubtype="4" fill="hold" nodeType="withEffect">
                                  <p:stCondLst>
                                    <p:cond delay="0"/>
                                  </p:stCondLst>
                                  <p:childTnLst>
                                    <p:set>
                                      <p:cBhvr>
                                        <p:cTn id="29" dur="1" fill="hold">
                                          <p:stCondLst>
                                            <p:cond delay="0"/>
                                          </p:stCondLst>
                                        </p:cTn>
                                        <p:tgtEl>
                                          <p:spTgt spid="4">
                                            <p:txEl>
                                              <p:pRg st="9" end="9"/>
                                            </p:txEl>
                                          </p:spTgt>
                                        </p:tgtEl>
                                        <p:attrNameLst>
                                          <p:attrName>style.visibility</p:attrName>
                                        </p:attrNameLst>
                                      </p:cBhvr>
                                      <p:to>
                                        <p:strVal val="visible"/>
                                      </p:to>
                                    </p:set>
                                    <p:animEffect transition="in" filter="wipe(down)">
                                      <p:cBhvr>
                                        <p:cTn id="30" dur="500"/>
                                        <p:tgtEl>
                                          <p:spTgt spid="4">
                                            <p:txEl>
                                              <p:pRg st="9" end="9"/>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4">
                                            <p:txEl>
                                              <p:pRg st="10" end="10"/>
                                            </p:txEl>
                                          </p:spTgt>
                                        </p:tgtEl>
                                        <p:attrNameLst>
                                          <p:attrName>style.visibility</p:attrName>
                                        </p:attrNameLst>
                                      </p:cBhvr>
                                      <p:to>
                                        <p:strVal val="visible"/>
                                      </p:to>
                                    </p:set>
                                    <p:animEffect transition="in" filter="wipe(down)">
                                      <p:cBhvr>
                                        <p:cTn id="35" dur="500"/>
                                        <p:tgtEl>
                                          <p:spTgt spid="4">
                                            <p:txEl>
                                              <p:pRg st="10" end="10"/>
                                            </p:txEl>
                                          </p:spTgt>
                                        </p:tgtEl>
                                      </p:cBhvr>
                                    </p:animEffect>
                                  </p:childTnLst>
                                </p:cTn>
                              </p:par>
                              <p:par>
                                <p:cTn id="36" presetID="22" presetClass="entr" presetSubtype="4" fill="hold" nodeType="withEffect">
                                  <p:stCondLst>
                                    <p:cond delay="0"/>
                                  </p:stCondLst>
                                  <p:childTnLst>
                                    <p:set>
                                      <p:cBhvr>
                                        <p:cTn id="37" dur="1" fill="hold">
                                          <p:stCondLst>
                                            <p:cond delay="0"/>
                                          </p:stCondLst>
                                        </p:cTn>
                                        <p:tgtEl>
                                          <p:spTgt spid="4">
                                            <p:txEl>
                                              <p:pRg st="11" end="11"/>
                                            </p:txEl>
                                          </p:spTgt>
                                        </p:tgtEl>
                                        <p:attrNameLst>
                                          <p:attrName>style.visibility</p:attrName>
                                        </p:attrNameLst>
                                      </p:cBhvr>
                                      <p:to>
                                        <p:strVal val="visible"/>
                                      </p:to>
                                    </p:set>
                                    <p:animEffect transition="in" filter="wipe(down)">
                                      <p:cBhvr>
                                        <p:cTn id="38" dur="500"/>
                                        <p:tgtEl>
                                          <p:spTgt spid="4">
                                            <p:txEl>
                                              <p:pRg st="11" end="11"/>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4">
                                            <p:txEl>
                                              <p:pRg st="12" end="12"/>
                                            </p:txEl>
                                          </p:spTgt>
                                        </p:tgtEl>
                                        <p:attrNameLst>
                                          <p:attrName>style.visibility</p:attrName>
                                        </p:attrNameLst>
                                      </p:cBhvr>
                                      <p:to>
                                        <p:strVal val="visible"/>
                                      </p:to>
                                    </p:set>
                                    <p:animEffect transition="in" filter="wipe(down)">
                                      <p:cBhvr>
                                        <p:cTn id="43" dur="500"/>
                                        <p:tgtEl>
                                          <p:spTgt spid="4">
                                            <p:txEl>
                                              <p:pRg st="12" end="1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4">
                                            <p:txEl>
                                              <p:pRg st="13" end="13"/>
                                            </p:txEl>
                                          </p:spTgt>
                                        </p:tgtEl>
                                        <p:attrNameLst>
                                          <p:attrName>style.visibility</p:attrName>
                                        </p:attrNameLst>
                                      </p:cBhvr>
                                      <p:to>
                                        <p:strVal val="visible"/>
                                      </p:to>
                                    </p:set>
                                    <p:animEffect transition="in" filter="wipe(down)">
                                      <p:cBhvr>
                                        <p:cTn id="48" dur="500"/>
                                        <p:tgtEl>
                                          <p:spTgt spid="4">
                                            <p:txEl>
                                              <p:pRg st="13" end="13"/>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4">
                                            <p:txEl>
                                              <p:pRg st="14" end="14"/>
                                            </p:txEl>
                                          </p:spTgt>
                                        </p:tgtEl>
                                        <p:attrNameLst>
                                          <p:attrName>style.visibility</p:attrName>
                                        </p:attrNameLst>
                                      </p:cBhvr>
                                      <p:to>
                                        <p:strVal val="visible"/>
                                      </p:to>
                                    </p:set>
                                    <p:animEffect transition="in" filter="wipe(down)">
                                      <p:cBhvr>
                                        <p:cTn id="53" dur="500"/>
                                        <p:tgtEl>
                                          <p:spTgt spid="4">
                                            <p:txEl>
                                              <p:pRg st="14" end="14"/>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nodeType="clickEffect">
                                  <p:stCondLst>
                                    <p:cond delay="0"/>
                                  </p:stCondLst>
                                  <p:childTnLst>
                                    <p:set>
                                      <p:cBhvr>
                                        <p:cTn id="57" dur="1" fill="hold">
                                          <p:stCondLst>
                                            <p:cond delay="0"/>
                                          </p:stCondLst>
                                        </p:cTn>
                                        <p:tgtEl>
                                          <p:spTgt spid="4">
                                            <p:txEl>
                                              <p:pRg st="15" end="15"/>
                                            </p:txEl>
                                          </p:spTgt>
                                        </p:tgtEl>
                                        <p:attrNameLst>
                                          <p:attrName>style.visibility</p:attrName>
                                        </p:attrNameLst>
                                      </p:cBhvr>
                                      <p:to>
                                        <p:strVal val="visible"/>
                                      </p:to>
                                    </p:set>
                                    <p:animEffect transition="in" filter="wipe(down)">
                                      <p:cBhvr>
                                        <p:cTn id="58" dur="500"/>
                                        <p:tgtEl>
                                          <p:spTgt spid="4">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8B0A2E-6C04-638A-61DC-536148FAC73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F2FCF18-4A5A-3CC6-77E3-86B60DE851D2}"/>
              </a:ext>
            </a:extLst>
          </p:cNvPr>
          <p:cNvSpPr>
            <a:spLocks noGrp="1"/>
          </p:cNvSpPr>
          <p:nvPr>
            <p:ph type="title"/>
          </p:nvPr>
        </p:nvSpPr>
        <p:spPr/>
        <p:txBody>
          <a:bodyPr>
            <a:normAutofit/>
          </a:bodyPr>
          <a:lstStyle/>
          <a:p>
            <a:r>
              <a:rPr lang="en-US" sz="3600"/>
              <a:t>Lesson approach</a:t>
            </a:r>
          </a:p>
        </p:txBody>
      </p:sp>
      <p:sp>
        <p:nvSpPr>
          <p:cNvPr id="4" name="TextBox 3">
            <a:extLst>
              <a:ext uri="{FF2B5EF4-FFF2-40B4-BE49-F238E27FC236}">
                <a16:creationId xmlns:a16="http://schemas.microsoft.com/office/drawing/2014/main" id="{FAD1BE36-DB33-25F3-A09E-74D10487044F}"/>
              </a:ext>
            </a:extLst>
          </p:cNvPr>
          <p:cNvSpPr txBox="1"/>
          <p:nvPr/>
        </p:nvSpPr>
        <p:spPr>
          <a:xfrm>
            <a:off x="470452" y="1457864"/>
            <a:ext cx="11360764" cy="1692771"/>
          </a:xfrm>
          <a:prstGeom prst="rect">
            <a:avLst/>
          </a:prstGeom>
          <a:noFill/>
        </p:spPr>
        <p:txBody>
          <a:bodyPr wrap="square" rtlCol="0">
            <a:spAutoFit/>
          </a:bodyPr>
          <a:lstStyle/>
          <a:p>
            <a:r>
              <a:rPr lang="en-GB" sz="4000" b="1" dirty="0">
                <a:solidFill>
                  <a:srgbClr val="002060"/>
                </a:solidFill>
              </a:rPr>
              <a:t>Our stance on toilet breaks during lessons…</a:t>
            </a:r>
            <a:endParaRPr lang="en-GB" sz="1200" b="1" dirty="0">
              <a:solidFill>
                <a:srgbClr val="002060"/>
              </a:solidFill>
            </a:endParaRPr>
          </a:p>
          <a:p>
            <a:endParaRPr lang="en-GB" sz="1200" b="1" dirty="0">
              <a:solidFill>
                <a:srgbClr val="002060"/>
              </a:solidFill>
            </a:endParaRPr>
          </a:p>
          <a:p>
            <a:endParaRPr lang="en-GB" sz="1200" b="1" dirty="0">
              <a:solidFill>
                <a:srgbClr val="002060"/>
              </a:solidFill>
            </a:endParaRPr>
          </a:p>
          <a:p>
            <a:endParaRPr lang="en-GB" sz="4000" b="1" dirty="0">
              <a:solidFill>
                <a:srgbClr val="002060"/>
              </a:solidFill>
            </a:endParaRPr>
          </a:p>
        </p:txBody>
      </p:sp>
      <p:sp>
        <p:nvSpPr>
          <p:cNvPr id="3" name="Rectangle 1">
            <a:extLst>
              <a:ext uri="{FF2B5EF4-FFF2-40B4-BE49-F238E27FC236}">
                <a16:creationId xmlns:a16="http://schemas.microsoft.com/office/drawing/2014/main" id="{D38901BF-F93A-F7D4-BF5A-FE2DF8821756}"/>
              </a:ext>
            </a:extLst>
          </p:cNvPr>
          <p:cNvSpPr>
            <a:spLocks noChangeArrowheads="1"/>
          </p:cNvSpPr>
          <p:nvPr/>
        </p:nvSpPr>
        <p:spPr bwMode="auto">
          <a:xfrm rot="10800000" flipV="1">
            <a:off x="731330" y="2720758"/>
            <a:ext cx="10031158"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4000" b="0" i="1" u="none" strike="noStrike" cap="none" normalizeH="0" baseline="0" dirty="0">
                <a:ln>
                  <a:noFill/>
                </a:ln>
                <a:solidFill>
                  <a:srgbClr val="002060"/>
                </a:solidFill>
                <a:effectLst/>
                <a:latin typeface="Arial" panose="020B0604020202020204" pitchFamily="34" charset="0"/>
              </a:rPr>
              <a:t>“My daughter is too afraid to ask a teacher to go to the toilet during classes” </a:t>
            </a:r>
          </a:p>
        </p:txBody>
      </p:sp>
      <p:pic>
        <p:nvPicPr>
          <p:cNvPr id="6" name="Picture 5">
            <a:extLst>
              <a:ext uri="{FF2B5EF4-FFF2-40B4-BE49-F238E27FC236}">
                <a16:creationId xmlns:a16="http://schemas.microsoft.com/office/drawing/2014/main" id="{CA4A56CC-6AFC-F8EF-86DD-436B2E3A034D}"/>
              </a:ext>
            </a:extLst>
          </p:cNvPr>
          <p:cNvPicPr>
            <a:picLocks noChangeAspect="1"/>
          </p:cNvPicPr>
          <p:nvPr/>
        </p:nvPicPr>
        <p:blipFill>
          <a:blip r:embed="rId3"/>
          <a:stretch>
            <a:fillRect/>
          </a:stretch>
        </p:blipFill>
        <p:spPr>
          <a:xfrm>
            <a:off x="3496514" y="4937760"/>
            <a:ext cx="1767382" cy="1767382"/>
          </a:xfrm>
          <a:prstGeom prst="rect">
            <a:avLst/>
          </a:prstGeom>
        </p:spPr>
      </p:pic>
      <p:pic>
        <p:nvPicPr>
          <p:cNvPr id="8" name="Picture 7" descr="A blue and yellow circle with white text and a shield&#10;&#10;AI-generated content may be incorrect.">
            <a:extLst>
              <a:ext uri="{FF2B5EF4-FFF2-40B4-BE49-F238E27FC236}">
                <a16:creationId xmlns:a16="http://schemas.microsoft.com/office/drawing/2014/main" id="{642BB6D3-1D5B-345A-D0AD-50782836745B}"/>
              </a:ext>
            </a:extLst>
          </p:cNvPr>
          <p:cNvPicPr>
            <a:picLocks noChangeAspect="1"/>
          </p:cNvPicPr>
          <p:nvPr/>
        </p:nvPicPr>
        <p:blipFill>
          <a:blip r:embed="rId4"/>
          <a:stretch>
            <a:fillRect/>
          </a:stretch>
        </p:blipFill>
        <p:spPr>
          <a:xfrm>
            <a:off x="5746909" y="4937760"/>
            <a:ext cx="1767382" cy="1767382"/>
          </a:xfrm>
          <a:prstGeom prst="rect">
            <a:avLst/>
          </a:prstGeom>
        </p:spPr>
      </p:pic>
    </p:spTree>
    <p:extLst>
      <p:ext uri="{BB962C8B-B14F-4D97-AF65-F5344CB8AC3E}">
        <p14:creationId xmlns:p14="http://schemas.microsoft.com/office/powerpoint/2010/main" val="15577843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7BB81F-DF63-194F-D30F-72F434C6E3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77786BB-E3EC-AEE3-4907-1D0A2858E708}"/>
              </a:ext>
            </a:extLst>
          </p:cNvPr>
          <p:cNvSpPr>
            <a:spLocks noGrp="1"/>
          </p:cNvSpPr>
          <p:nvPr>
            <p:ph type="title"/>
          </p:nvPr>
        </p:nvSpPr>
        <p:spPr/>
        <p:txBody>
          <a:bodyPr>
            <a:normAutofit/>
          </a:bodyPr>
          <a:lstStyle/>
          <a:p>
            <a:r>
              <a:rPr lang="en-US" sz="3600"/>
              <a:t>Your support</a:t>
            </a:r>
          </a:p>
        </p:txBody>
      </p:sp>
      <p:sp>
        <p:nvSpPr>
          <p:cNvPr id="4" name="TextBox 3">
            <a:extLst>
              <a:ext uri="{FF2B5EF4-FFF2-40B4-BE49-F238E27FC236}">
                <a16:creationId xmlns:a16="http://schemas.microsoft.com/office/drawing/2014/main" id="{60BAED8F-4FBE-4ABF-9D8E-8A69C6FEC8CA}"/>
              </a:ext>
            </a:extLst>
          </p:cNvPr>
          <p:cNvSpPr txBox="1"/>
          <p:nvPr/>
        </p:nvSpPr>
        <p:spPr>
          <a:xfrm>
            <a:off x="5675394" y="1582348"/>
            <a:ext cx="6165025" cy="4401205"/>
          </a:xfrm>
          <a:prstGeom prst="rect">
            <a:avLst/>
          </a:prstGeom>
          <a:noFill/>
        </p:spPr>
        <p:txBody>
          <a:bodyPr wrap="square" rtlCol="0">
            <a:spAutoFit/>
          </a:bodyPr>
          <a:lstStyle/>
          <a:p>
            <a:r>
              <a:rPr lang="en-GB" sz="3200" b="1" dirty="0">
                <a:solidFill>
                  <a:srgbClr val="002060"/>
                </a:solidFill>
              </a:rPr>
              <a:t>Please discuss with your child, the need for:</a:t>
            </a:r>
          </a:p>
          <a:p>
            <a:pPr marL="457200" indent="-457200">
              <a:buFont typeface="Arial" panose="020B0604020202020204" pitchFamily="34" charset="0"/>
              <a:buChar char="•"/>
            </a:pPr>
            <a:r>
              <a:rPr lang="en-GB" sz="2400" dirty="0">
                <a:solidFill>
                  <a:srgbClr val="002060"/>
                </a:solidFill>
              </a:rPr>
              <a:t>Honesty re: toilet need</a:t>
            </a:r>
          </a:p>
          <a:p>
            <a:pPr marL="457200" indent="-457200">
              <a:buFont typeface="Arial" panose="020B0604020202020204" pitchFamily="34" charset="0"/>
              <a:buChar char="•"/>
            </a:pPr>
            <a:r>
              <a:rPr lang="en-GB" sz="2400" dirty="0">
                <a:solidFill>
                  <a:srgbClr val="002060"/>
                </a:solidFill>
              </a:rPr>
              <a:t>Sensible use of products</a:t>
            </a:r>
          </a:p>
          <a:p>
            <a:pPr marL="457200" indent="-457200">
              <a:buFont typeface="Arial" panose="020B0604020202020204" pitchFamily="34" charset="0"/>
              <a:buChar char="•"/>
            </a:pPr>
            <a:r>
              <a:rPr lang="en-GB" sz="2400" dirty="0">
                <a:solidFill>
                  <a:srgbClr val="002060"/>
                </a:solidFill>
              </a:rPr>
              <a:t>Hygienic disposal of products</a:t>
            </a:r>
          </a:p>
          <a:p>
            <a:pPr marL="457200" indent="-457200">
              <a:buFont typeface="Arial" panose="020B0604020202020204" pitchFamily="34" charset="0"/>
              <a:buChar char="•"/>
            </a:pPr>
            <a:r>
              <a:rPr lang="en-GB" sz="2400" dirty="0">
                <a:solidFill>
                  <a:srgbClr val="002060"/>
                </a:solidFill>
              </a:rPr>
              <a:t>Maturity – remember teachers are adults and here to support</a:t>
            </a:r>
          </a:p>
          <a:p>
            <a:pPr marL="457200" indent="-457200">
              <a:buFont typeface="Arial" panose="020B0604020202020204" pitchFamily="34" charset="0"/>
              <a:buChar char="•"/>
            </a:pPr>
            <a:r>
              <a:rPr lang="en-GB" sz="2400" dirty="0">
                <a:solidFill>
                  <a:srgbClr val="002060"/>
                </a:solidFill>
              </a:rPr>
              <a:t>Resilience - not letting their menstrual cycle impact their education/miss school</a:t>
            </a:r>
          </a:p>
          <a:p>
            <a:pPr marL="457200" indent="-457200">
              <a:buFont typeface="Arial" panose="020B0604020202020204" pitchFamily="34" charset="0"/>
              <a:buChar char="•"/>
            </a:pPr>
            <a:r>
              <a:rPr lang="en-GB" sz="2400" dirty="0">
                <a:solidFill>
                  <a:srgbClr val="002060"/>
                </a:solidFill>
              </a:rPr>
              <a:t>Talking to us – we are here to help and support</a:t>
            </a:r>
            <a:endParaRPr lang="en-GB" sz="1100" dirty="0">
              <a:solidFill>
                <a:srgbClr val="002060"/>
              </a:solidFill>
            </a:endParaRPr>
          </a:p>
        </p:txBody>
      </p:sp>
      <p:pic>
        <p:nvPicPr>
          <p:cNvPr id="3" name="Picture 2">
            <a:extLst>
              <a:ext uri="{FF2B5EF4-FFF2-40B4-BE49-F238E27FC236}">
                <a16:creationId xmlns:a16="http://schemas.microsoft.com/office/drawing/2014/main" id="{156BE400-0913-69AC-99F1-31ABFD566CAC}"/>
              </a:ext>
            </a:extLst>
          </p:cNvPr>
          <p:cNvPicPr>
            <a:picLocks noChangeAspect="1"/>
          </p:cNvPicPr>
          <p:nvPr/>
        </p:nvPicPr>
        <p:blipFill>
          <a:blip r:embed="rId3"/>
          <a:srcRect l="12390" r="7874"/>
          <a:stretch>
            <a:fillRect/>
          </a:stretch>
        </p:blipFill>
        <p:spPr>
          <a:xfrm>
            <a:off x="197987" y="1539009"/>
            <a:ext cx="5367680" cy="4487882"/>
          </a:xfrm>
          <a:prstGeom prst="rect">
            <a:avLst/>
          </a:prstGeom>
        </p:spPr>
      </p:pic>
    </p:spTree>
    <p:extLst>
      <p:ext uri="{BB962C8B-B14F-4D97-AF65-F5344CB8AC3E}">
        <p14:creationId xmlns:p14="http://schemas.microsoft.com/office/powerpoint/2010/main" val="1442749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wipe(down)">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wipe(down)">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wipe(down)">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wipe(down)">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wipe(down)">
                                      <p:cBhvr>
                                        <p:cTn id="32"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7280C-95B2-3B31-0227-E3B0843C1A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83D3A3-EABB-F452-663C-B7A9A883AE18}"/>
              </a:ext>
            </a:extLst>
          </p:cNvPr>
          <p:cNvSpPr>
            <a:spLocks noGrp="1"/>
          </p:cNvSpPr>
          <p:nvPr>
            <p:ph type="title"/>
          </p:nvPr>
        </p:nvSpPr>
        <p:spPr/>
        <p:txBody>
          <a:bodyPr>
            <a:normAutofit/>
          </a:bodyPr>
          <a:lstStyle/>
          <a:p>
            <a:r>
              <a:rPr lang="en-US" sz="3600"/>
              <a:t>Contacting us</a:t>
            </a:r>
          </a:p>
        </p:txBody>
      </p:sp>
      <p:sp>
        <p:nvSpPr>
          <p:cNvPr id="3" name="TextBox 2">
            <a:extLst>
              <a:ext uri="{FF2B5EF4-FFF2-40B4-BE49-F238E27FC236}">
                <a16:creationId xmlns:a16="http://schemas.microsoft.com/office/drawing/2014/main" id="{91E6CBEF-99ED-E171-F30E-B3C38974CD09}"/>
              </a:ext>
            </a:extLst>
          </p:cNvPr>
          <p:cNvSpPr txBox="1"/>
          <p:nvPr/>
        </p:nvSpPr>
        <p:spPr>
          <a:xfrm>
            <a:off x="470452" y="1721100"/>
            <a:ext cx="11005268" cy="3416320"/>
          </a:xfrm>
          <a:prstGeom prst="rect">
            <a:avLst/>
          </a:prstGeom>
          <a:noFill/>
        </p:spPr>
        <p:txBody>
          <a:bodyPr wrap="square" lIns="91440" tIns="45720" rIns="91440" bIns="45720" rtlCol="0" anchor="t">
            <a:spAutoFit/>
          </a:bodyPr>
          <a:lstStyle/>
          <a:p>
            <a:r>
              <a:rPr lang="en-GB" sz="2800" b="1">
                <a:solidFill>
                  <a:srgbClr val="002060"/>
                </a:solidFill>
              </a:rPr>
              <a:t>If you have a concern regarding your child's period, please get in touch with:</a:t>
            </a:r>
            <a:endParaRPr lang="en-GB" sz="2800" b="1">
              <a:solidFill>
                <a:srgbClr val="002060"/>
              </a:solidFill>
              <a:ea typeface="Calibri"/>
              <a:cs typeface="Calibri"/>
            </a:endParaRPr>
          </a:p>
          <a:p>
            <a:endParaRPr lang="en-GB" sz="2800" b="1">
              <a:solidFill>
                <a:srgbClr val="002060"/>
              </a:solidFill>
              <a:ea typeface="Calibri"/>
              <a:cs typeface="Calibri"/>
            </a:endParaRPr>
          </a:p>
          <a:p>
            <a:endParaRPr lang="en-GB" sz="2800" b="1">
              <a:solidFill>
                <a:srgbClr val="002060"/>
              </a:solidFill>
              <a:ea typeface="Calibri"/>
              <a:cs typeface="Calibri"/>
            </a:endParaRPr>
          </a:p>
          <a:p>
            <a:pPr marL="342900" indent="-342900">
              <a:buFont typeface="Arial"/>
              <a:buChar char="•"/>
            </a:pPr>
            <a:r>
              <a:rPr lang="en-GB" sz="2800">
                <a:solidFill>
                  <a:srgbClr val="002060"/>
                </a:solidFill>
              </a:rPr>
              <a:t>Your child's Tutor</a:t>
            </a:r>
            <a:endParaRPr lang="en-GB" sz="2800">
              <a:solidFill>
                <a:srgbClr val="002060"/>
              </a:solidFill>
              <a:ea typeface="Calibri"/>
              <a:cs typeface="Calibri"/>
            </a:endParaRPr>
          </a:p>
          <a:p>
            <a:pPr marL="342900" indent="-342900">
              <a:buFont typeface="Arial"/>
              <a:buChar char="•"/>
            </a:pPr>
            <a:r>
              <a:rPr lang="en-GB" sz="2800">
                <a:solidFill>
                  <a:srgbClr val="002060"/>
                </a:solidFill>
              </a:rPr>
              <a:t>Your child's Head of Year</a:t>
            </a:r>
            <a:endParaRPr lang="en-GB" sz="2800">
              <a:solidFill>
                <a:srgbClr val="002060"/>
              </a:solidFill>
              <a:ea typeface="Calibri"/>
              <a:cs typeface="Calibri"/>
            </a:endParaRPr>
          </a:p>
          <a:p>
            <a:pPr marL="342900" indent="-342900">
              <a:buFont typeface="Arial"/>
              <a:buChar char="•"/>
            </a:pPr>
            <a:r>
              <a:rPr lang="en-GB" sz="2800">
                <a:solidFill>
                  <a:srgbClr val="002060"/>
                </a:solidFill>
              </a:rPr>
              <a:t>The WBC team at </a:t>
            </a:r>
            <a:r>
              <a:rPr lang="en-GB" sz="4800" b="1">
                <a:solidFill>
                  <a:srgbClr val="002060"/>
                </a:solidFill>
              </a:rPr>
              <a:t>wellbeing@bhcs.sfet.org.uk</a:t>
            </a:r>
            <a:endParaRPr lang="en-GB" sz="2800" b="1">
              <a:solidFill>
                <a:srgbClr val="002060"/>
              </a:solidFill>
              <a:ea typeface="Calibri"/>
              <a:cs typeface="Calibri"/>
            </a:endParaRPr>
          </a:p>
        </p:txBody>
      </p:sp>
    </p:spTree>
    <p:extLst>
      <p:ext uri="{BB962C8B-B14F-4D97-AF65-F5344CB8AC3E}">
        <p14:creationId xmlns:p14="http://schemas.microsoft.com/office/powerpoint/2010/main" val="25898406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1F9292-F802-8CB5-1514-26FE2F335AA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46BED4-3B90-251C-6EA0-922C2E6F99A7}"/>
              </a:ext>
            </a:extLst>
          </p:cNvPr>
          <p:cNvSpPr>
            <a:spLocks noGrp="1"/>
          </p:cNvSpPr>
          <p:nvPr>
            <p:ph type="title"/>
          </p:nvPr>
        </p:nvSpPr>
        <p:spPr/>
        <p:txBody>
          <a:bodyPr>
            <a:normAutofit/>
          </a:bodyPr>
          <a:lstStyle/>
          <a:p>
            <a:r>
              <a:rPr lang="en-US" sz="3600"/>
              <a:t>Contacting us</a:t>
            </a:r>
          </a:p>
        </p:txBody>
      </p:sp>
      <p:pic>
        <p:nvPicPr>
          <p:cNvPr id="7" name="Picture 6" descr="A qr code on a blue background&#10;&#10;AI-generated content may be incorrect.">
            <a:extLst>
              <a:ext uri="{FF2B5EF4-FFF2-40B4-BE49-F238E27FC236}">
                <a16:creationId xmlns:a16="http://schemas.microsoft.com/office/drawing/2014/main" id="{E3D807BE-8504-C15B-8171-A6EB1740B0F6}"/>
              </a:ext>
            </a:extLst>
          </p:cNvPr>
          <p:cNvPicPr>
            <a:picLocks noChangeAspect="1"/>
          </p:cNvPicPr>
          <p:nvPr/>
        </p:nvPicPr>
        <p:blipFill>
          <a:blip r:embed="rId3"/>
          <a:stretch>
            <a:fillRect/>
          </a:stretch>
        </p:blipFill>
        <p:spPr>
          <a:xfrm>
            <a:off x="1651304" y="1350861"/>
            <a:ext cx="5437472" cy="5437472"/>
          </a:xfrm>
          <a:prstGeom prst="rect">
            <a:avLst/>
          </a:prstGeom>
        </p:spPr>
      </p:pic>
    </p:spTree>
    <p:extLst>
      <p:ext uri="{BB962C8B-B14F-4D97-AF65-F5344CB8AC3E}">
        <p14:creationId xmlns:p14="http://schemas.microsoft.com/office/powerpoint/2010/main" val="83753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3E3CD37-786A-06DA-7927-CD4F0FA011F7}"/>
              </a:ext>
            </a:extLst>
          </p:cNvPr>
          <p:cNvSpPr>
            <a:spLocks noGrp="1"/>
          </p:cNvSpPr>
          <p:nvPr>
            <p:ph idx="13"/>
          </p:nvPr>
        </p:nvSpPr>
        <p:spPr/>
        <p:txBody>
          <a:bodyPr/>
          <a:lstStyle/>
          <a:p>
            <a:pPr lvl="0"/>
            <a:r>
              <a:rPr lang="en-GB"/>
              <a:t>Brighton Hill Community School</a:t>
            </a:r>
          </a:p>
        </p:txBody>
      </p:sp>
      <p:sp>
        <p:nvSpPr>
          <p:cNvPr id="3" name="Content Placeholder 2">
            <a:extLst>
              <a:ext uri="{FF2B5EF4-FFF2-40B4-BE49-F238E27FC236}">
                <a16:creationId xmlns:a16="http://schemas.microsoft.com/office/drawing/2014/main" id="{C88D5368-8EEA-F0A0-E7A7-924BCAB4302B}"/>
              </a:ext>
            </a:extLst>
          </p:cNvPr>
          <p:cNvSpPr>
            <a:spLocks noGrp="1"/>
          </p:cNvSpPr>
          <p:nvPr>
            <p:ph idx="14"/>
          </p:nvPr>
        </p:nvSpPr>
        <p:spPr/>
        <p:txBody>
          <a:bodyPr>
            <a:noAutofit/>
          </a:bodyPr>
          <a:lstStyle/>
          <a:p>
            <a:r>
              <a:rPr lang="en-GB">
                <a:latin typeface="Arial" panose="020B0604020202020204" pitchFamily="34" charset="0"/>
                <a:cs typeface="Arial" panose="020B0604020202020204" pitchFamily="34" charset="0"/>
              </a:rPr>
              <a:t>Brighton Way</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Basingstoke</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Hampshire</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RG22 4HS</a:t>
            </a:r>
          </a:p>
          <a:p>
            <a:r>
              <a:rPr lang="en-GB">
                <a:latin typeface="Arial" panose="020B0604020202020204" pitchFamily="34" charset="0"/>
                <a:cs typeface="Arial" panose="020B0604020202020204" pitchFamily="34" charset="0"/>
              </a:rPr>
              <a:t>Phone: </a:t>
            </a:r>
            <a:r>
              <a:rPr lang="en-GB">
                <a:solidFill>
                  <a:srgbClr val="FFD600"/>
                </a:solidFill>
                <a:latin typeface="Arial" panose="020B0604020202020204" pitchFamily="34" charset="0"/>
                <a:cs typeface="Arial" panose="020B0604020202020204" pitchFamily="34" charset="0"/>
              </a:rPr>
              <a:t>01256 350606</a:t>
            </a: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Email: </a:t>
            </a:r>
            <a:r>
              <a:rPr lang="en-GB" err="1">
                <a:solidFill>
                  <a:srgbClr val="FFD600"/>
                </a:solidFill>
                <a:latin typeface="Arial" panose="020B0604020202020204" pitchFamily="34" charset="0"/>
                <a:cs typeface="Arial" panose="020B0604020202020204" pitchFamily="34" charset="0"/>
              </a:rPr>
              <a:t>admin@brightonhill.hants.sch.uk</a:t>
            </a:r>
            <a:endParaRPr lang="en-GB">
              <a:solidFill>
                <a:srgbClr val="FFD6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26801989"/>
      </p:ext>
    </p:extLst>
  </p:cSld>
  <p:clrMapOvr>
    <a:masterClrMapping/>
  </p:clrMapOvr>
</p:sld>
</file>

<file path=ppt/theme/theme1.xml><?xml version="1.0" encoding="utf-8"?>
<a:theme xmlns:a="http://schemas.openxmlformats.org/drawingml/2006/main" name="Office Theme">
  <a:themeElements>
    <a:clrScheme name="Connaught Services">
      <a:dk1>
        <a:srgbClr val="505050"/>
      </a:dk1>
      <a:lt1>
        <a:srgbClr val="FFFFFF"/>
      </a:lt1>
      <a:dk2>
        <a:srgbClr val="4F4F4F"/>
      </a:dk2>
      <a:lt2>
        <a:srgbClr val="FEFFFF"/>
      </a:lt2>
      <a:accent1>
        <a:srgbClr val="111129"/>
      </a:accent1>
      <a:accent2>
        <a:srgbClr val="563F8F"/>
      </a:accent2>
      <a:accent3>
        <a:srgbClr val="8288C2"/>
      </a:accent3>
      <a:accent4>
        <a:srgbClr val="EB7852"/>
      </a:accent4>
      <a:accent5>
        <a:srgbClr val="FEFFFF"/>
      </a:accent5>
      <a:accent6>
        <a:srgbClr val="FEFFFF"/>
      </a:accent6>
      <a:hlink>
        <a:srgbClr val="EB7852"/>
      </a:hlink>
      <a:folHlink>
        <a:srgbClr val="EB785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F7A1C1142EBDF4E94B1792B584686D9" ma:contentTypeVersion="14" ma:contentTypeDescription="Create a new document." ma:contentTypeScope="" ma:versionID="8a601b0db9a3f6a22fb31fb2abff1e77">
  <xsd:schema xmlns:xsd="http://www.w3.org/2001/XMLSchema" xmlns:xs="http://www.w3.org/2001/XMLSchema" xmlns:p="http://schemas.microsoft.com/office/2006/metadata/properties" xmlns:ns2="e221aa5d-84d0-41da-8bbc-22116c1194cf" xmlns:ns3="4267e089-165e-4273-b567-cdfe847fbe83" targetNamespace="http://schemas.microsoft.com/office/2006/metadata/properties" ma:root="true" ma:fieldsID="d4a968fc2f00d4c59734bed88453db92" ns2:_="" ns3:_="">
    <xsd:import namespace="e221aa5d-84d0-41da-8bbc-22116c1194cf"/>
    <xsd:import namespace="4267e089-165e-4273-b567-cdfe847fbe8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Not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21aa5d-84d0-41da-8bbc-22116c1194c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764624b1-ac68-4899-bbef-edaf992546d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Notes" ma:index="20" nillable="true" ma:displayName="Notes" ma:format="Dropdown" ma:internalName="Notes">
      <xsd:simpleType>
        <xsd:restriction base="dms:Text">
          <xsd:maxLength value="255"/>
        </xsd:restriction>
      </xsd:simpleType>
    </xsd:element>
    <xsd:element name="MediaServiceLocation" ma:index="21"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267e089-165e-4273-b567-cdfe847fbe8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1e745760-3642-4604-8b61-24f0eaefd0e0}" ma:internalName="TaxCatchAll" ma:showField="CatchAllData" ma:web="4267e089-165e-4273-b567-cdfe847fbe8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Notes xmlns="e221aa5d-84d0-41da-8bbc-22116c1194cf" xsi:nil="true"/>
    <lcf76f155ced4ddcb4097134ff3c332f xmlns="e221aa5d-84d0-41da-8bbc-22116c1194cf">
      <Terms xmlns="http://schemas.microsoft.com/office/infopath/2007/PartnerControls"/>
    </lcf76f155ced4ddcb4097134ff3c332f>
    <TaxCatchAll xmlns="4267e089-165e-4273-b567-cdfe847fbe83" xsi:nil="true"/>
  </documentManagement>
</p:properties>
</file>

<file path=customXml/itemProps1.xml><?xml version="1.0" encoding="utf-8"?>
<ds:datastoreItem xmlns:ds="http://schemas.openxmlformats.org/officeDocument/2006/customXml" ds:itemID="{18D8C317-DAFE-4D09-A1CB-CA270A0FDEE7}">
  <ds:schemaRefs>
    <ds:schemaRef ds:uri="http://schemas.microsoft.com/sharepoint/v3/contenttype/forms"/>
  </ds:schemaRefs>
</ds:datastoreItem>
</file>

<file path=customXml/itemProps2.xml><?xml version="1.0" encoding="utf-8"?>
<ds:datastoreItem xmlns:ds="http://schemas.openxmlformats.org/officeDocument/2006/customXml" ds:itemID="{DACE73D6-D5F4-45A7-905F-6A79B8E3A66B}">
  <ds:schemaRefs>
    <ds:schemaRef ds:uri="4267e089-165e-4273-b567-cdfe847fbe83"/>
    <ds:schemaRef ds:uri="e221aa5d-84d0-41da-8bbc-22116c1194c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2B1D360-2785-44EA-A661-1F3BE047B2C5}">
  <ds:schemaRefs>
    <ds:schemaRef ds:uri="http://www.w3.org/XML/1998/namespace"/>
    <ds:schemaRef ds:uri="http://purl.org/dc/terms/"/>
    <ds:schemaRef ds:uri="http://purl.org/dc/elements/1.1/"/>
    <ds:schemaRef ds:uri="e221aa5d-84d0-41da-8bbc-22116c1194cf"/>
    <ds:schemaRef ds:uri="http://schemas.microsoft.com/office/2006/metadata/propertie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4267e089-165e-4273-b567-cdfe847fbe83"/>
  </ds:schemaRefs>
</ds:datastoreItem>
</file>

<file path=docMetadata/LabelInfo.xml><?xml version="1.0" encoding="utf-8"?>
<clbl:labelList xmlns:clbl="http://schemas.microsoft.com/office/2020/mipLabelMetadata">
  <clbl:label id="{a9b90daf-f88d-424d-a09a-02001971cf52}" enabled="0" method="" siteId="{a9b90daf-f88d-424d-a09a-02001971cf52}" removed="1"/>
</clbl:labelList>
</file>

<file path=docProps/app.xml><?xml version="1.0" encoding="utf-8"?>
<Properties xmlns="http://schemas.openxmlformats.org/officeDocument/2006/extended-properties" xmlns:vt="http://schemas.openxmlformats.org/officeDocument/2006/docPropsVTypes">
  <TotalTime>432</TotalTime>
  <Words>871</Words>
  <Application>Microsoft Office PowerPoint</Application>
  <PresentationFormat>Widescreen</PresentationFormat>
  <Paragraphs>212</Paragraphs>
  <Slides>17</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Domine</vt:lpstr>
      <vt:lpstr>DM Sans</vt:lpstr>
      <vt:lpstr>Calibri</vt:lpstr>
      <vt:lpstr>Arial</vt:lpstr>
      <vt:lpstr>Office Theme</vt:lpstr>
      <vt:lpstr>Supporting students with their menstrual cycle at school</vt:lpstr>
      <vt:lpstr>Agenda</vt:lpstr>
      <vt:lpstr>Rationale</vt:lpstr>
      <vt:lpstr>Rationale</vt:lpstr>
      <vt:lpstr>Rationale</vt:lpstr>
      <vt:lpstr>Education in school</vt:lpstr>
      <vt:lpstr>Education in school</vt:lpstr>
      <vt:lpstr>Education at home</vt:lpstr>
      <vt:lpstr>Support in school</vt:lpstr>
      <vt:lpstr>Support in school</vt:lpstr>
      <vt:lpstr>Period Poverty</vt:lpstr>
      <vt:lpstr>Lesson approach</vt:lpstr>
      <vt:lpstr>Lesson approach</vt:lpstr>
      <vt:lpstr>Your support</vt:lpstr>
      <vt:lpstr>Contacting us</vt:lpstr>
      <vt:lpstr>Contacting us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Sian Fardon</dc:creator>
  <cp:lastModifiedBy>Mr G Wilkinson</cp:lastModifiedBy>
  <cp:revision>30</cp:revision>
  <dcterms:created xsi:type="dcterms:W3CDTF">2022-07-28T13:54:11Z</dcterms:created>
  <dcterms:modified xsi:type="dcterms:W3CDTF">2025-09-16T15:29:25Z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0x010100BF7A1C1142EBDF4E94B1792B584686D9</vt:lpwstr>
  </property>
  <property fmtid="{D5CDD505-2E9C-101B-9397-08002B2CF9AE}" pid="3" name="MediaServiceImageTags">
    <vt:lpwstr/>
  </property>
  <property fmtid="{D5CDD505-2E9C-101B-9397-08002B2CF9AE}" pid="4" name="Order">
    <vt:r8>86303100</vt:r8>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xd_Signature">
    <vt:bool>false</vt:bool>
  </property>
  <property fmtid="{D5CDD505-2E9C-101B-9397-08002B2CF9AE}" pid="11" name="GUID">
    <vt:lpwstr>e281fa3f-4474-4c62-976c-8e815660c22f</vt:lpwstr>
  </property>
</Properties>
</file>