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5"/>
  </p:notesMasterIdLst>
  <p:sldIdLst>
    <p:sldId id="345" r:id="rId5"/>
    <p:sldId id="349" r:id="rId6"/>
    <p:sldId id="358" r:id="rId7"/>
    <p:sldId id="356" r:id="rId8"/>
    <p:sldId id="357" r:id="rId9"/>
    <p:sldId id="355" r:id="rId10"/>
    <p:sldId id="359" r:id="rId11"/>
    <p:sldId id="360" r:id="rId12"/>
    <p:sldId id="361" r:id="rId13"/>
    <p:sldId id="264" r:id="rId14"/>
  </p:sldIdLst>
  <p:sldSz cx="12192000" cy="6858000"/>
  <p:notesSz cx="6858000" cy="9144000"/>
  <p:embeddedFontLst>
    <p:embeddedFont>
      <p:font typeface="DM Sans" pitchFamily="2" charset="0"/>
      <p:regular r:id="rId16"/>
      <p:bold r:id="rId17"/>
      <p:italic r:id="rId18"/>
      <p:boldItalic r:id="rId19"/>
    </p:embeddedFont>
    <p:embeddedFont>
      <p:font typeface="Domine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559"/>
    <a:srgbClr val="FFD600"/>
    <a:srgbClr val="57408F"/>
    <a:srgbClr val="171831"/>
    <a:srgbClr val="EB7952"/>
    <a:srgbClr val="8389C3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F8377-6851-406A-9C8E-8417257FD4F7}" v="12" dt="2023-12-05T16:54:48.345"/>
    <p1510:client id="{7185E8FD-72E2-B7C1-900C-050A9E1C079C}" v="1" dt="2023-12-06T18:00:47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5"/>
  </p:normalViewPr>
  <p:slideViewPr>
    <p:cSldViewPr snapToGrid="0">
      <p:cViewPr varScale="1">
        <p:scale>
          <a:sx n="83" d="100"/>
          <a:sy n="83" d="100"/>
        </p:scale>
        <p:origin x="6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D Watkins" userId="178d894a-cdeb-4aeb-959f-c00ff76d7148" providerId="ADAL" clId="{2D1F8377-6851-406A-9C8E-8417257FD4F7}"/>
    <pc:docChg chg="custSel modSld">
      <pc:chgData name="Mr D Watkins" userId="178d894a-cdeb-4aeb-959f-c00ff76d7148" providerId="ADAL" clId="{2D1F8377-6851-406A-9C8E-8417257FD4F7}" dt="2023-12-05T16:54:54.307" v="71" actId="1076"/>
      <pc:docMkLst>
        <pc:docMk/>
      </pc:docMkLst>
      <pc:sldChg chg="addSp modSp mod modAnim">
        <pc:chgData name="Mr D Watkins" userId="178d894a-cdeb-4aeb-959f-c00ff76d7148" providerId="ADAL" clId="{2D1F8377-6851-406A-9C8E-8417257FD4F7}" dt="2023-12-05T16:54:54.307" v="71" actId="1076"/>
        <pc:sldMkLst>
          <pc:docMk/>
          <pc:sldMk cId="1412194399" sldId="355"/>
        </pc:sldMkLst>
        <pc:spChg chg="add mod">
          <ac:chgData name="Mr D Watkins" userId="178d894a-cdeb-4aeb-959f-c00ff76d7148" providerId="ADAL" clId="{2D1F8377-6851-406A-9C8E-8417257FD4F7}" dt="2023-12-05T16:54:54.307" v="71" actId="1076"/>
          <ac:spMkLst>
            <pc:docMk/>
            <pc:sldMk cId="1412194399" sldId="355"/>
            <ac:spMk id="6" creationId="{4F3D2774-A2B9-F12B-5E95-5A60D3C8FC9B}"/>
          </ac:spMkLst>
        </pc:spChg>
      </pc:sldChg>
      <pc:sldChg chg="addSp delSp modSp mod modAnim">
        <pc:chgData name="Mr D Watkins" userId="178d894a-cdeb-4aeb-959f-c00ff76d7148" providerId="ADAL" clId="{2D1F8377-6851-406A-9C8E-8417257FD4F7}" dt="2023-12-05T16:54:19.602" v="59" actId="1076"/>
        <pc:sldMkLst>
          <pc:docMk/>
          <pc:sldMk cId="4005038968" sldId="359"/>
        </pc:sldMkLst>
        <pc:spChg chg="add del mod">
          <ac:chgData name="Mr D Watkins" userId="178d894a-cdeb-4aeb-959f-c00ff76d7148" providerId="ADAL" clId="{2D1F8377-6851-406A-9C8E-8417257FD4F7}" dt="2023-12-05T16:53:04.598" v="18" actId="478"/>
          <ac:spMkLst>
            <pc:docMk/>
            <pc:sldMk cId="4005038968" sldId="359"/>
            <ac:spMk id="11" creationId="{97C94B4B-0C6E-0FFE-B2A2-D3E68B72804F}"/>
          </ac:spMkLst>
        </pc:spChg>
        <pc:spChg chg="add mod">
          <ac:chgData name="Mr D Watkins" userId="178d894a-cdeb-4aeb-959f-c00ff76d7148" providerId="ADAL" clId="{2D1F8377-6851-406A-9C8E-8417257FD4F7}" dt="2023-12-05T16:54:19.602" v="59" actId="1076"/>
          <ac:spMkLst>
            <pc:docMk/>
            <pc:sldMk cId="4005038968" sldId="359"/>
            <ac:spMk id="12" creationId="{A5597090-8E22-3176-830C-931D8D18E751}"/>
          </ac:spMkLst>
        </pc:spChg>
      </pc:sldChg>
    </pc:docChg>
  </pc:docChgLst>
  <pc:docChgLst>
    <pc:chgData name="Mr D Watkins" userId="S::dwatkins@brightonhill.hants.sch.uk::178d894a-cdeb-4aeb-959f-c00ff76d7148" providerId="AD" clId="Web-{7185E8FD-72E2-B7C1-900C-050A9E1C079C}"/>
    <pc:docChg chg="modSld">
      <pc:chgData name="Mr D Watkins" userId="S::dwatkins@brightonhill.hants.sch.uk::178d894a-cdeb-4aeb-959f-c00ff76d7148" providerId="AD" clId="Web-{7185E8FD-72E2-B7C1-900C-050A9E1C079C}" dt="2023-12-06T18:00:47.187" v="0"/>
      <pc:docMkLst>
        <pc:docMk/>
      </pc:docMkLst>
      <pc:sldChg chg="delSp delAnim">
        <pc:chgData name="Mr D Watkins" userId="S::dwatkins@brightonhill.hants.sch.uk::178d894a-cdeb-4aeb-959f-c00ff76d7148" providerId="AD" clId="Web-{7185E8FD-72E2-B7C1-900C-050A9E1C079C}" dt="2023-12-06T18:00:47.187" v="0"/>
        <pc:sldMkLst>
          <pc:docMk/>
          <pc:sldMk cId="1216171979" sldId="345"/>
        </pc:sldMkLst>
        <pc:picChg chg="del">
          <ac:chgData name="Mr D Watkins" userId="S::dwatkins@brightonhill.hants.sch.uk::178d894a-cdeb-4aeb-959f-c00ff76d7148" providerId="AD" clId="Web-{7185E8FD-72E2-B7C1-900C-050A9E1C079C}" dt="2023-12-06T18:00:47.187" v="0"/>
          <ac:picMkLst>
            <pc:docMk/>
            <pc:sldMk cId="1216171979" sldId="345"/>
            <ac:picMk id="7" creationId="{2045B054-A383-21BC-D2A2-8D7C5DE403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E00B-359F-6C46-B779-000318FCF7C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4813-1272-A040-AFA5-0148367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0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4813-1272-A040-AFA5-0148367F5C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4813-1272-A040-AFA5-0148367F5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4813-1272-A040-AFA5-0148367F5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4813-1272-A040-AFA5-0148367F5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4813-1272-A040-AFA5-0148367F5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6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4813-1272-A040-AFA5-0148367F5C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4813-1272-A040-AFA5-0148367F5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4813-1272-A040-AFA5-0148367F5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A2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8459-A3A6-C2D1-83C9-977011D490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2305" y="3304565"/>
            <a:ext cx="9144000" cy="1437764"/>
          </a:xfrm>
        </p:spPr>
        <p:txBody>
          <a:bodyPr anchor="t" anchorCtr="0">
            <a:normAutofit/>
          </a:bodyPr>
          <a:lstStyle>
            <a:lvl1pPr algn="l" fontAlgn="t">
              <a:defRPr sz="4500" b="1" i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7A58F-7859-0C89-5F19-8C47319586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92305" y="3005287"/>
            <a:ext cx="9144000" cy="204649"/>
          </a:xfr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519601-1F25-E60D-63FF-8FEAC3C356F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92305" y="4852409"/>
            <a:ext cx="5029201" cy="132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DM Sans" pitchFamily="2" charset="77"/>
              </a:defRPr>
            </a:lvl2pPr>
            <a:lvl3pPr marL="914400" indent="0">
              <a:buNone/>
              <a:defRPr sz="1600">
                <a:latin typeface="DM Sans" pitchFamily="2" charset="77"/>
              </a:defRPr>
            </a:lvl3pPr>
            <a:lvl4pPr marL="1371600" indent="0">
              <a:buNone/>
              <a:defRPr sz="1600">
                <a:latin typeface="DM Sans" pitchFamily="2" charset="77"/>
              </a:defRPr>
            </a:lvl4pPr>
            <a:lvl5pPr marL="1828800" indent="0">
              <a:buNone/>
              <a:defRPr sz="1600">
                <a:latin typeface="DM Sa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4B25E8C-1600-4190-F7E9-CD1EF88B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836" y="872065"/>
            <a:ext cx="4098184" cy="191248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CAD452E-AA16-629A-919F-D6ED10525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702333" y="-444953"/>
            <a:ext cx="10594724" cy="105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F056DF-C7F2-A6A8-A79D-5B4D84DFD229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F0D48E-7F42-289D-2A0B-1414A38A7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6618324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2C426E-1B61-4395-9718-0F1B8A0ADC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535943"/>
            <a:ext cx="6618325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060E67-A954-2163-A48C-45C5F0F844F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-1"/>
            <a:ext cx="4754058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767A9-F1AE-D26D-E49E-21F227C3564D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08F873-040C-B3FF-7177-60B6E757A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84545E-C4A8-7BB3-DC3C-4C7DA61BE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4667605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63F1A5-D741-E4C6-D5F7-3CF1638C35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2" y="1535943"/>
            <a:ext cx="4667606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5C8B3D-1E44-6F32-B1D9-C1FF00BCE2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73675" y="-1"/>
            <a:ext cx="6618325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6FBBB-307D-5C2E-FA0A-B88C1732AA3D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626D41-6A6A-3676-A400-8A1433CCB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C6DD-D031-7281-EE1F-A9F36FAC0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4667605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AC3BD-F05E-A2B5-2721-23E3B728D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2" y="1535943"/>
            <a:ext cx="4667606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B1CF96-0589-52E6-3FC8-AAEB96729BB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73675" y="-1"/>
            <a:ext cx="6618325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64209-6242-5913-C682-921FBC168987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B9705-FBA2-465E-8650-7643B3569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E84C-2B34-5C8F-E934-8152CA1FB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8682257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93D908-7F43-C8C8-9F2F-C6A92EAB0E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2" y="1535943"/>
            <a:ext cx="8124908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427DC-FD55-9E57-0B7D-0BB3BE054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702333" y="-444953"/>
            <a:ext cx="10594724" cy="10594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AFF732-AE31-BA90-1CFA-D3C3C3CC582C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CBA4C-7C51-7224-2A76-37816EF54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2A2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2D6A-4864-FEA6-FA0A-42E989AC7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8682257" cy="1034637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936BED-A164-6265-CD83-FB4D72FC0B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2" y="1535943"/>
            <a:ext cx="8124908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FE2F3-05A5-35AA-9492-CE0B9E27E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676207" y="-436244"/>
            <a:ext cx="10594724" cy="105947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09E44C-8C55-C86E-2267-BBFCA481771E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B0B1A-A80F-E18B-461C-15EAB557F6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6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solidFill>
          <a:srgbClr val="2A2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28A60-6010-53DA-F650-D002AE3C0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676207" y="-436244"/>
            <a:ext cx="10594724" cy="1059472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519601-1F25-E60D-63FF-8FEAC3C356F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148" y="4599256"/>
            <a:ext cx="502920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DM Sans" pitchFamily="2" charset="77"/>
              </a:defRPr>
            </a:lvl2pPr>
            <a:lvl3pPr marL="914400" indent="0">
              <a:buNone/>
              <a:defRPr sz="1600">
                <a:latin typeface="DM Sans" pitchFamily="2" charset="77"/>
              </a:defRPr>
            </a:lvl3pPr>
            <a:lvl4pPr marL="1371600" indent="0">
              <a:buNone/>
              <a:defRPr sz="1600">
                <a:latin typeface="DM Sans" pitchFamily="2" charset="77"/>
              </a:defRPr>
            </a:lvl4pPr>
            <a:lvl5pPr marL="1828800" indent="0">
              <a:buNone/>
              <a:defRPr sz="1600">
                <a:latin typeface="DM Sans" pitchFamily="2" charset="77"/>
              </a:defRPr>
            </a:lvl5pPr>
          </a:lstStyle>
          <a:p>
            <a:pPr lvl="0"/>
            <a:r>
              <a:rPr lang="en-GB"/>
              <a:t>Brighton Hill Community School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BF3EDB-C12A-73AB-AC9F-8C84582EA7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0148" y="5103196"/>
            <a:ext cx="5029202" cy="119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lnSpc>
                <a:spcPts val="1400"/>
              </a:lnSpc>
              <a:buNone/>
              <a:defRPr sz="1100">
                <a:solidFill>
                  <a:schemeClr val="bg1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 sz="1600">
                <a:latin typeface="DM Sans" pitchFamily="2" charset="77"/>
              </a:defRPr>
            </a:lvl2pPr>
            <a:lvl3pPr marL="914400" indent="0">
              <a:buNone/>
              <a:defRPr sz="1600">
                <a:latin typeface="DM Sans" pitchFamily="2" charset="77"/>
              </a:defRPr>
            </a:lvl3pPr>
            <a:lvl4pPr marL="1371600" indent="0">
              <a:buNone/>
              <a:defRPr sz="1600">
                <a:latin typeface="DM Sans" pitchFamily="2" charset="77"/>
              </a:defRPr>
            </a:lvl4pPr>
            <a:lvl5pPr marL="1828800" indent="0">
              <a:buNone/>
              <a:defRPr sz="1600">
                <a:latin typeface="DM Sans" pitchFamily="2" charset="77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Brighton Way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Basingstoke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Hampshire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RG22 4HS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GB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01256 350606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err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admin@brightonhill.hants.sch.uk</a:t>
            </a:r>
            <a:endParaRPr lang="en-GB">
              <a:solidFill>
                <a:srgbClr val="FF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7A8C3E4C-7595-7CAC-3FE5-8CA48D99DD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4510" y="3294124"/>
            <a:ext cx="2413593" cy="11263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30EBB5-1A3D-DEAA-6538-A0C841C48998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8459-A3A6-C2D1-83C9-977011D490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2305" y="3304565"/>
            <a:ext cx="9144000" cy="1437764"/>
          </a:xfrm>
        </p:spPr>
        <p:txBody>
          <a:bodyPr anchor="t" anchorCtr="0">
            <a:normAutofit/>
          </a:bodyPr>
          <a:lstStyle>
            <a:lvl1pPr algn="l" fontAlgn="t">
              <a:defRPr sz="4500" b="1" i="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7A58F-7859-0C89-5F19-8C47319586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92305" y="3005287"/>
            <a:ext cx="9144000" cy="204649"/>
          </a:xfr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519601-1F25-E60D-63FF-8FEAC3C356F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92305" y="4852409"/>
            <a:ext cx="5029201" cy="132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DM Sans" pitchFamily="2" charset="77"/>
              </a:defRPr>
            </a:lvl2pPr>
            <a:lvl3pPr marL="914400" indent="0">
              <a:buNone/>
              <a:defRPr sz="1600">
                <a:latin typeface="DM Sans" pitchFamily="2" charset="77"/>
              </a:defRPr>
            </a:lvl3pPr>
            <a:lvl4pPr marL="1371600" indent="0">
              <a:buNone/>
              <a:defRPr sz="1600">
                <a:latin typeface="DM Sans" pitchFamily="2" charset="77"/>
              </a:defRPr>
            </a:lvl4pPr>
            <a:lvl5pPr marL="1828800" indent="0">
              <a:buNone/>
              <a:defRPr sz="1600">
                <a:latin typeface="DM Sa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4B25E8C-1600-4190-F7E9-CD1EF88B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837" y="872065"/>
            <a:ext cx="4098182" cy="1912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D452E-AA16-629A-919F-D6ED10525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/>
          <a:stretch/>
        </p:blipFill>
        <p:spPr>
          <a:xfrm>
            <a:off x="5702333" y="-444953"/>
            <a:ext cx="10594724" cy="105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F056DF-C7F2-A6A8-A79D-5B4D84DFD229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7711108" y="-78376"/>
            <a:ext cx="4507396" cy="6945086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6618324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535943"/>
            <a:ext cx="6618325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76947F-183F-6DF2-FE30-A44E0C89D36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2036" y="4343317"/>
            <a:ext cx="31578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 i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Secondary 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407717-F555-260C-EB63-EDB6BDA3432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501306"/>
            <a:ext cx="3861951" cy="3434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7F35F5E-A86D-5292-8349-4D2E2657825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42036" y="4730943"/>
            <a:ext cx="3157857" cy="6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95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4F052-544A-8DA2-C4A9-4FA939F0070F}"/>
              </a:ext>
            </a:extLst>
          </p:cNvPr>
          <p:cNvSpPr/>
          <p:nvPr userDrawn="1"/>
        </p:nvSpPr>
        <p:spPr>
          <a:xfrm rot="5400000">
            <a:off x="8545286" y="3211288"/>
            <a:ext cx="6936376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F77197E-3257-E969-E9B3-9A0DAF912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3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9D9853-1E0D-AB1A-CB9C-7CA2B33735B9}"/>
              </a:ext>
            </a:extLst>
          </p:cNvPr>
          <p:cNvSpPr/>
          <p:nvPr userDrawn="1"/>
        </p:nvSpPr>
        <p:spPr>
          <a:xfrm>
            <a:off x="7711108" y="-9105"/>
            <a:ext cx="4480892" cy="686710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C94267-EA84-5F21-B094-36891928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6618324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062B40-B8D6-B63C-6030-943F4756CA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535943"/>
            <a:ext cx="6618325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5A2B38-6ABC-3F19-DF47-B4176370CE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2036" y="4343317"/>
            <a:ext cx="31578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 i="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Secondary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5FEECE1-9118-3D88-9205-A44653CA1E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501306"/>
            <a:ext cx="3861951" cy="3434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E29C77-227C-633A-7628-15DD98C4630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42036" y="4730943"/>
            <a:ext cx="3157857" cy="6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95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D8E8FF-0B76-68AE-0EBB-2BB04A87E6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046B79B-3EBC-B074-C938-84AA19373AFE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0" y="174170"/>
            <a:ext cx="12218504" cy="109728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8"/>
            <a:ext cx="6618324" cy="770144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689463"/>
            <a:ext cx="6618325" cy="47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4F052-544A-8DA2-C4A9-4FA939F0070F}"/>
              </a:ext>
            </a:extLst>
          </p:cNvPr>
          <p:cNvSpPr/>
          <p:nvPr userDrawn="1"/>
        </p:nvSpPr>
        <p:spPr>
          <a:xfrm rot="5400000">
            <a:off x="8597725" y="3237223"/>
            <a:ext cx="6858001" cy="383554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C0D15-4938-569D-1A94-1D16CA951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0" y="174170"/>
            <a:ext cx="12218504" cy="109728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8"/>
            <a:ext cx="6618324" cy="770144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689463"/>
            <a:ext cx="6618325" cy="47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7C636-1A56-00A0-9A94-54EAC7DC4688}"/>
              </a:ext>
            </a:extLst>
          </p:cNvPr>
          <p:cNvSpPr/>
          <p:nvPr userDrawn="1"/>
        </p:nvSpPr>
        <p:spPr>
          <a:xfrm>
            <a:off x="7711108" y="-9105"/>
            <a:ext cx="4480892" cy="6867105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45A6E2-0C2B-4EAA-F0D8-48C3D9C531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2036" y="4343317"/>
            <a:ext cx="31578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 i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Secondary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3C5330-521A-637C-4EFC-B1500536FF2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501306"/>
            <a:ext cx="3861951" cy="3434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5BA738-E743-0BBF-F5DC-EC60DC4759D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42036" y="4730943"/>
            <a:ext cx="3157857" cy="6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95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D2948-8DA3-F14C-5384-7911005105C9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34DC812-9295-F097-17F2-6C39FE411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0" y="174170"/>
            <a:ext cx="12218504" cy="1097281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8"/>
            <a:ext cx="6618324" cy="770144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689463"/>
            <a:ext cx="6618325" cy="47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4F052-544A-8DA2-C4A9-4FA939F0070F}"/>
              </a:ext>
            </a:extLst>
          </p:cNvPr>
          <p:cNvSpPr/>
          <p:nvPr userDrawn="1"/>
        </p:nvSpPr>
        <p:spPr>
          <a:xfrm rot="5400000">
            <a:off x="8597725" y="3237223"/>
            <a:ext cx="6858001" cy="38355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C0D15-4938-569D-1A94-1D16CA951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9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0" y="174170"/>
            <a:ext cx="12218504" cy="1097281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8"/>
            <a:ext cx="6618324" cy="770144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689463"/>
            <a:ext cx="6618325" cy="47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7C636-1A56-00A0-9A94-54EAC7DC4688}"/>
              </a:ext>
            </a:extLst>
          </p:cNvPr>
          <p:cNvSpPr/>
          <p:nvPr userDrawn="1"/>
        </p:nvSpPr>
        <p:spPr>
          <a:xfrm>
            <a:off x="7711108" y="-9105"/>
            <a:ext cx="4480892" cy="686710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45A6E2-0C2B-4EAA-F0D8-48C3D9C531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2036" y="4343317"/>
            <a:ext cx="31578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 i="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Secondary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3C5330-521A-637C-4EFC-B1500536FF2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501306"/>
            <a:ext cx="3861951" cy="3434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5BA738-E743-0BBF-F5DC-EC60DC4759D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42036" y="4730943"/>
            <a:ext cx="3157857" cy="6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95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AF142-F73D-FF9B-DB46-C02195A48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CD2948-8DA3-F14C-5384-7911005105C9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84545E-C4A8-7BB3-DC3C-4C7DA61BE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6618324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63F1A5-D741-E4C6-D5F7-3CF1638C35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535943"/>
            <a:ext cx="6618325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5C8B3D-1E44-6F32-B1D9-C1FF00BCE2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-1"/>
            <a:ext cx="4754058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6FBBB-307D-5C2E-FA0A-B88C1732AA3D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626D41-6A6A-3676-A400-8A1433CCB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ACB44-0683-7918-DFA7-E8FA8E47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817E5-DED3-D7DC-D3E3-B31DA5C4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6EF7D-FD9A-8AB1-8E0E-1F04C8239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2A2559"/>
                </a:solidFill>
                <a:latin typeface="DM Sans" pitchFamily="2" charset="77"/>
              </a:defRPr>
            </a:lvl1pPr>
          </a:lstStyle>
          <a:p>
            <a:r>
              <a:rPr lang="en-US" err="1"/>
              <a:t>brightonhill.hants.sch.uk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BDF3F-3B96-BE42-D178-9B2649ED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DM Sans" pitchFamily="2" charset="77"/>
              </a:defRPr>
            </a:lvl1pPr>
          </a:lstStyle>
          <a:p>
            <a:fld id="{1DFCE6EE-47B5-7544-A779-33CD9F67F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6" r:id="rId3"/>
    <p:sldLayoutId id="2147483653" r:id="rId4"/>
    <p:sldLayoutId id="2147483665" r:id="rId5"/>
    <p:sldLayoutId id="2147483666" r:id="rId6"/>
    <p:sldLayoutId id="2147483663" r:id="rId7"/>
    <p:sldLayoutId id="2147483664" r:id="rId8"/>
    <p:sldLayoutId id="2147483654" r:id="rId9"/>
    <p:sldLayoutId id="2147483657" r:id="rId10"/>
    <p:sldLayoutId id="2147483661" r:id="rId11"/>
    <p:sldLayoutId id="2147483662" r:id="rId12"/>
    <p:sldLayoutId id="2147483658" r:id="rId13"/>
    <p:sldLayoutId id="2147483659" r:id="rId14"/>
    <p:sldLayoutId id="214748365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2A2559"/>
          </a:solidFill>
          <a:latin typeface="Domine" panose="0204050304040306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rightonhillcommunity.sharepoint.com/sites/BHCSteacherarea/_layouts/15/guestaccess.aspx?share=EvOA_OLDG1dAnbtc4mw2Sa4Ba1SxS_h-8VUN-rlD_iofQA&amp;e=jfgHDq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rightonhillcommunity.sharepoint.com/sites/BHCSteacherarea/_layouts/15/guestaccess.aspx?share=Es3COjp4Re5Gtqtz6Xsc3pUBY44xp_C87RH37CidgquE8A&amp;e=AkxkXg" TargetMode="Externa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rightonhillcommunity.sharepoint.com/sites/BHCSteacherarea/_layouts/15/guestaccess.aspx?share=Es3COjp4Re5Gtqtz6Xsc3pUBY44xp_C87RH37CidgquE8A&amp;e=AkxkX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hyperlink" Target="https://brightonhillcommunity.sharepoint.com/sites/BHCSteacherarea/_layouts/15/guestaccess.aspx?share=Es3COjp4Re5Gtqtz6Xsc3pUBY44xp_C87RH37CidgquE8A&amp;e=AkxkXg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s://brightonhillcommunity.sharepoint.com/sites/BHCSteacherarea/_layouts/15/guestaccess.aspx?share=EvOA_OLDG1dAnbtc4mw2Sa4Ba1SxS_h-8VUN-rlD_iofQA&amp;e=jfgHDq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6EB5-A944-640A-D846-80B6E8E6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3" y="345665"/>
            <a:ext cx="12010136" cy="770144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rgbClr val="000000"/>
                </a:solidFill>
              </a:rPr>
            </a:br>
            <a:r>
              <a:rPr lang="en-GB" dirty="0"/>
              <a:t> 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C9F2AEC-173C-D356-94F9-381785AF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7" y="5301598"/>
            <a:ext cx="1399966" cy="1415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291757-9785-8F65-5482-0152620009AC}"/>
              </a:ext>
            </a:extLst>
          </p:cNvPr>
          <p:cNvSpPr txBox="1"/>
          <p:nvPr/>
        </p:nvSpPr>
        <p:spPr>
          <a:xfrm>
            <a:off x="2262664" y="211787"/>
            <a:ext cx="848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CEIAG Update 1 (06.12.23)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68765B-4815-7808-0E57-59AF723182ED}"/>
              </a:ext>
            </a:extLst>
          </p:cNvPr>
          <p:cNvSpPr/>
          <p:nvPr/>
        </p:nvSpPr>
        <p:spPr>
          <a:xfrm>
            <a:off x="1811215" y="1896698"/>
            <a:ext cx="8569569" cy="1415767"/>
          </a:xfrm>
          <a:prstGeom prst="roundRect">
            <a:avLst/>
          </a:prstGeom>
          <a:solidFill>
            <a:srgbClr val="2A2559"/>
          </a:solidFill>
          <a:ln>
            <a:solidFill>
              <a:srgbClr val="FFD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BHCS Committed to Securing the Quality in Careers Standard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4474CB-C0D2-6857-6F21-21C16D0CA95E}"/>
              </a:ext>
            </a:extLst>
          </p:cNvPr>
          <p:cNvSpPr/>
          <p:nvPr/>
        </p:nvSpPr>
        <p:spPr>
          <a:xfrm>
            <a:off x="1811215" y="3666883"/>
            <a:ext cx="8569569" cy="1415767"/>
          </a:xfrm>
          <a:prstGeom prst="roundRect">
            <a:avLst/>
          </a:prstGeom>
          <a:solidFill>
            <a:srgbClr val="FFD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2A2559"/>
                </a:solidFill>
              </a:rPr>
              <a:t>SIP&gt;FIP Continuing to support the BHCS Careers Programme</a:t>
            </a:r>
          </a:p>
        </p:txBody>
      </p:sp>
    </p:spTree>
    <p:extLst>
      <p:ext uri="{BB962C8B-B14F-4D97-AF65-F5344CB8AC3E}">
        <p14:creationId xmlns:p14="http://schemas.microsoft.com/office/powerpoint/2010/main" val="121617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C1145E-E9B7-BF1F-3FC9-D95EC917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305" y="3304565"/>
            <a:ext cx="10169794" cy="14377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Employability Skills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A387D70-6790-9D00-E446-E14FC6D39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BHCS Careers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33B84-8E70-C8CE-D13B-6DE9B35FEE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92305" y="5216551"/>
            <a:ext cx="5029201" cy="1320454"/>
          </a:xfrm>
        </p:spPr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Watkins – Deputy Head &amp; Careers Lead</a:t>
            </a:r>
          </a:p>
        </p:txBody>
      </p:sp>
    </p:spTree>
    <p:extLst>
      <p:ext uri="{BB962C8B-B14F-4D97-AF65-F5344CB8AC3E}">
        <p14:creationId xmlns:p14="http://schemas.microsoft.com/office/powerpoint/2010/main" val="232745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6EB5-A944-640A-D846-80B6E8E6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3" y="345665"/>
            <a:ext cx="12010136" cy="770144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rgbClr val="000000"/>
                </a:solidFill>
              </a:rPr>
            </a:br>
            <a:r>
              <a:rPr lang="en-GB" dirty="0"/>
              <a:t> 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C9F2AEC-173C-D356-94F9-381785AF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7" y="5301598"/>
            <a:ext cx="1399966" cy="141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52ADD-FBDB-CEBF-E99F-744EADC07569}"/>
              </a:ext>
            </a:extLst>
          </p:cNvPr>
          <p:cNvSpPr txBox="1"/>
          <p:nvPr/>
        </p:nvSpPr>
        <p:spPr>
          <a:xfrm>
            <a:off x="321827" y="192479"/>
            <a:ext cx="848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Quality in Careers Standard</a:t>
            </a:r>
          </a:p>
        </p:txBody>
      </p:sp>
      <p:pic>
        <p:nvPicPr>
          <p:cNvPr id="11" name="Picture 10" descr="A blue and orange logo&#10;&#10;Description automatically generated">
            <a:extLst>
              <a:ext uri="{FF2B5EF4-FFF2-40B4-BE49-F238E27FC236}">
                <a16:creationId xmlns:a16="http://schemas.microsoft.com/office/drawing/2014/main" id="{C45AA279-4D8D-6DCD-2E27-9204E726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483446"/>
            <a:ext cx="3082290" cy="1787728"/>
          </a:xfrm>
          <a:prstGeom prst="rect">
            <a:avLst/>
          </a:prstGeom>
        </p:spPr>
      </p:pic>
      <p:pic>
        <p:nvPicPr>
          <p:cNvPr id="13" name="Picture 1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500C850-4C17-530D-6A75-19A75E883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67" y="1562693"/>
            <a:ext cx="4191233" cy="1415767"/>
          </a:xfrm>
          <a:prstGeom prst="rect">
            <a:avLst/>
          </a:prstGeom>
        </p:spPr>
      </p:pic>
      <p:pic>
        <p:nvPicPr>
          <p:cNvPr id="15" name="Picture 14" descr="A close-up of a text&#10;&#10;Description automatically generated">
            <a:extLst>
              <a:ext uri="{FF2B5EF4-FFF2-40B4-BE49-F238E27FC236}">
                <a16:creationId xmlns:a16="http://schemas.microsoft.com/office/drawing/2014/main" id="{3694EE14-5544-A7E7-4692-137F906C1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313" y="3718058"/>
            <a:ext cx="9431066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D173-61BE-8EA3-833A-6AF8D6F0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501308"/>
            <a:ext cx="11135394" cy="770144"/>
          </a:xfrm>
        </p:spPr>
        <p:txBody>
          <a:bodyPr>
            <a:normAutofit fontScale="90000"/>
          </a:bodyPr>
          <a:lstStyle/>
          <a:p>
            <a:r>
              <a:rPr lang="en-GB" dirty="0"/>
              <a:t>BHCS are committed to securing the award this academic year  </a:t>
            </a:r>
          </a:p>
        </p:txBody>
      </p:sp>
      <p:pic>
        <p:nvPicPr>
          <p:cNvPr id="5" name="Picture 4" descr="A blue circle with yellow and pink text&#10;&#10;Description automatically generated">
            <a:extLst>
              <a:ext uri="{FF2B5EF4-FFF2-40B4-BE49-F238E27FC236}">
                <a16:creationId xmlns:a16="http://schemas.microsoft.com/office/drawing/2014/main" id="{53AC2081-A610-8FF3-61CA-73EA33CF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87" y="2044665"/>
            <a:ext cx="3832785" cy="3837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840633-1954-F7D9-2AF4-EBE6021F51E3}"/>
              </a:ext>
            </a:extLst>
          </p:cNvPr>
          <p:cNvSpPr txBox="1"/>
          <p:nvPr/>
        </p:nvSpPr>
        <p:spPr>
          <a:xfrm>
            <a:off x="6096000" y="2693718"/>
            <a:ext cx="4436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/>
                </a:solidFill>
              </a:rPr>
              <a:t>Once secured the award is valid for 3 years.</a:t>
            </a:r>
          </a:p>
        </p:txBody>
      </p:sp>
    </p:spTree>
    <p:extLst>
      <p:ext uri="{BB962C8B-B14F-4D97-AF65-F5344CB8AC3E}">
        <p14:creationId xmlns:p14="http://schemas.microsoft.com/office/powerpoint/2010/main" val="318019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6EB5-A944-640A-D846-80B6E8E6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3" y="345665"/>
            <a:ext cx="12010136" cy="770144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rgbClr val="000000"/>
                </a:solidFill>
              </a:rPr>
            </a:br>
            <a:r>
              <a:rPr lang="en-GB" dirty="0"/>
              <a:t> 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C9F2AEC-173C-D356-94F9-381785AF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7" y="5301598"/>
            <a:ext cx="1399966" cy="141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52ADD-FBDB-CEBF-E99F-744EADC07569}"/>
              </a:ext>
            </a:extLst>
          </p:cNvPr>
          <p:cNvSpPr txBox="1"/>
          <p:nvPr/>
        </p:nvSpPr>
        <p:spPr>
          <a:xfrm>
            <a:off x="321827" y="192479"/>
            <a:ext cx="848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Quality in Careers Criteria</a:t>
            </a:r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CC0B67A6-7DA3-358B-01C1-FDE11F026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510" y="1316326"/>
            <a:ext cx="8384846" cy="53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3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6EB5-A944-640A-D846-80B6E8E6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3" y="345665"/>
            <a:ext cx="12010136" cy="770144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rgbClr val="000000"/>
                </a:solidFill>
              </a:rPr>
            </a:br>
            <a:r>
              <a:rPr lang="en-GB" dirty="0"/>
              <a:t> 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C9F2AEC-173C-D356-94F9-381785AF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7" y="5301598"/>
            <a:ext cx="1399966" cy="141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52ADD-FBDB-CEBF-E99F-744EADC07569}"/>
              </a:ext>
            </a:extLst>
          </p:cNvPr>
          <p:cNvSpPr txBox="1"/>
          <p:nvPr/>
        </p:nvSpPr>
        <p:spPr>
          <a:xfrm>
            <a:off x="418812" y="269072"/>
            <a:ext cx="1189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SIP&gt;FIP 2023.24: Continuing to support careers</a:t>
            </a:r>
          </a:p>
        </p:txBody>
      </p:sp>
      <p:pic>
        <p:nvPicPr>
          <p:cNvPr id="6" name="Picture 5" descr="A white and pink background with black text&#10;&#10;Description automatically generated">
            <a:extLst>
              <a:ext uri="{FF2B5EF4-FFF2-40B4-BE49-F238E27FC236}">
                <a16:creationId xmlns:a16="http://schemas.microsoft.com/office/drawing/2014/main" id="{F47CF3F2-8A58-A95B-E11F-E2CE01AE1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302" y="1423707"/>
            <a:ext cx="6359228" cy="5270148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6FA5A29-6462-05C7-F2AB-08D7DC456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12" y="1436996"/>
            <a:ext cx="2552988" cy="24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9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6EB5-A944-640A-D846-80B6E8E6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3" y="345665"/>
            <a:ext cx="12010136" cy="770144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rgbClr val="000000"/>
                </a:solidFill>
              </a:rPr>
            </a:br>
            <a:r>
              <a:rPr lang="en-GB" dirty="0"/>
              <a:t> 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C9F2AEC-173C-D356-94F9-381785AF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7" y="5301598"/>
            <a:ext cx="1399966" cy="1415767"/>
          </a:xfrm>
          <a:prstGeom prst="rect">
            <a:avLst/>
          </a:prstGeom>
        </p:spPr>
      </p:pic>
      <p:pic>
        <p:nvPicPr>
          <p:cNvPr id="5" name="Picture 4" descr="A group of colorful circles with words&#10;&#10;Description automatically generated">
            <a:extLst>
              <a:ext uri="{FF2B5EF4-FFF2-40B4-BE49-F238E27FC236}">
                <a16:creationId xmlns:a16="http://schemas.microsoft.com/office/drawing/2014/main" id="{7C1EBCD8-A8B6-440F-7738-2FDFB1C8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34489"/>
            <a:ext cx="7772400" cy="4374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52ADD-FBDB-CEBF-E99F-744EADC07569}"/>
              </a:ext>
            </a:extLst>
          </p:cNvPr>
          <p:cNvSpPr txBox="1"/>
          <p:nvPr/>
        </p:nvSpPr>
        <p:spPr>
          <a:xfrm>
            <a:off x="321827" y="192479"/>
            <a:ext cx="10045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Employability Skills Amplification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3903A-F2BD-6EF0-D27E-C1703BA09C5D}"/>
              </a:ext>
            </a:extLst>
          </p:cNvPr>
          <p:cNvSpPr txBox="1"/>
          <p:nvPr/>
        </p:nvSpPr>
        <p:spPr>
          <a:xfrm>
            <a:off x="4565080" y="6179163"/>
            <a:ext cx="6235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Employability Skills Logos</a:t>
            </a:r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F3D2774-A2B9-F12B-5E95-5A60D3C8FC9B}"/>
              </a:ext>
            </a:extLst>
          </p:cNvPr>
          <p:cNvSpPr/>
          <p:nvPr/>
        </p:nvSpPr>
        <p:spPr>
          <a:xfrm>
            <a:off x="5061031" y="3934597"/>
            <a:ext cx="1817226" cy="2244566"/>
          </a:xfrm>
          <a:prstGeom prst="downArrow">
            <a:avLst/>
          </a:prstGeom>
          <a:solidFill>
            <a:srgbClr val="FFD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2A2559"/>
                </a:solidFill>
              </a:rPr>
              <a:t>Located</a:t>
            </a:r>
          </a:p>
          <a:p>
            <a:pPr algn="ctr"/>
            <a:r>
              <a:rPr lang="en-GB" sz="1600" dirty="0">
                <a:solidFill>
                  <a:srgbClr val="2A2559"/>
                </a:solidFill>
              </a:rPr>
              <a:t>Here!</a:t>
            </a:r>
          </a:p>
        </p:txBody>
      </p:sp>
    </p:spTree>
    <p:extLst>
      <p:ext uri="{BB962C8B-B14F-4D97-AF65-F5344CB8AC3E}">
        <p14:creationId xmlns:p14="http://schemas.microsoft.com/office/powerpoint/2010/main" val="14121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6EB5-A944-640A-D846-80B6E8E6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3" y="345665"/>
            <a:ext cx="12010136" cy="770144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rgbClr val="000000"/>
                </a:solidFill>
              </a:rPr>
            </a:br>
            <a:r>
              <a:rPr lang="en-GB" dirty="0"/>
              <a:t> 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C9F2AEC-173C-D356-94F9-381785AF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7" y="5301598"/>
            <a:ext cx="1399966" cy="141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52ADD-FBDB-CEBF-E99F-744EADC07569}"/>
              </a:ext>
            </a:extLst>
          </p:cNvPr>
          <p:cNvSpPr txBox="1"/>
          <p:nvPr/>
        </p:nvSpPr>
        <p:spPr>
          <a:xfrm>
            <a:off x="321827" y="192479"/>
            <a:ext cx="10616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Employability Skills Amplification</a:t>
            </a:r>
          </a:p>
        </p:txBody>
      </p:sp>
      <p:pic>
        <p:nvPicPr>
          <p:cNvPr id="8" name="Picture 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F62E4CA-3054-BAEE-9A9A-68BE90311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93" y="1533536"/>
            <a:ext cx="7678713" cy="4344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AB996C-7467-5285-E358-55510CCFEC9B}"/>
              </a:ext>
            </a:extLst>
          </p:cNvPr>
          <p:cNvSpPr txBox="1"/>
          <p:nvPr/>
        </p:nvSpPr>
        <p:spPr>
          <a:xfrm>
            <a:off x="4980008" y="6143003"/>
            <a:ext cx="623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Lesson Exemplars</a:t>
            </a:r>
            <a:endParaRPr lang="en-GB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5597090-8E22-3176-830C-931D8D18E751}"/>
              </a:ext>
            </a:extLst>
          </p:cNvPr>
          <p:cNvSpPr/>
          <p:nvPr/>
        </p:nvSpPr>
        <p:spPr>
          <a:xfrm>
            <a:off x="4875836" y="3898437"/>
            <a:ext cx="1817226" cy="2244566"/>
          </a:xfrm>
          <a:prstGeom prst="downArrow">
            <a:avLst/>
          </a:prstGeom>
          <a:solidFill>
            <a:srgbClr val="FFD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A2559"/>
                </a:solidFill>
              </a:rPr>
              <a:t>Please Save</a:t>
            </a:r>
          </a:p>
          <a:p>
            <a:pPr algn="ctr"/>
            <a:r>
              <a:rPr lang="en-GB" dirty="0">
                <a:solidFill>
                  <a:srgbClr val="2A2559"/>
                </a:solidFill>
              </a:rPr>
              <a:t>Here!</a:t>
            </a:r>
          </a:p>
        </p:txBody>
      </p:sp>
    </p:spTree>
    <p:extLst>
      <p:ext uri="{BB962C8B-B14F-4D97-AF65-F5344CB8AC3E}">
        <p14:creationId xmlns:p14="http://schemas.microsoft.com/office/powerpoint/2010/main" val="40050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6EB5-A944-640A-D846-80B6E8E6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3" y="345665"/>
            <a:ext cx="12010136" cy="770144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rgbClr val="000000"/>
                </a:solidFill>
              </a:rPr>
            </a:br>
            <a:r>
              <a:rPr lang="en-GB" dirty="0"/>
              <a:t> 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C9F2AEC-173C-D356-94F9-381785AF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7" y="5301598"/>
            <a:ext cx="1399966" cy="141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52ADD-FBDB-CEBF-E99F-744EADC07569}"/>
              </a:ext>
            </a:extLst>
          </p:cNvPr>
          <p:cNvSpPr txBox="1"/>
          <p:nvPr/>
        </p:nvSpPr>
        <p:spPr>
          <a:xfrm>
            <a:off x="321827" y="192479"/>
            <a:ext cx="10353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Employability Skills Amplification</a:t>
            </a:r>
          </a:p>
        </p:txBody>
      </p:sp>
      <p:pic>
        <p:nvPicPr>
          <p:cNvPr id="6" name="Picture 5" descr="A calculator and a pen&#10;&#10;Description automatically generated">
            <a:extLst>
              <a:ext uri="{FF2B5EF4-FFF2-40B4-BE49-F238E27FC236}">
                <a16:creationId xmlns:a16="http://schemas.microsoft.com/office/drawing/2014/main" id="{11E4DB17-8878-FF4C-733E-81CB4C776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620" y="1521197"/>
            <a:ext cx="6080760" cy="446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yellow circle with a light bulb in it&#10;&#10;Description automatically generated">
            <a:extLst>
              <a:ext uri="{FF2B5EF4-FFF2-40B4-BE49-F238E27FC236}">
                <a16:creationId xmlns:a16="http://schemas.microsoft.com/office/drawing/2014/main" id="{90130D6B-58B3-1272-B6A3-F2803FFF1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080" y="5017770"/>
            <a:ext cx="882000" cy="880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4A06F-164D-EC38-814B-C36C84314ACC}"/>
              </a:ext>
            </a:extLst>
          </p:cNvPr>
          <p:cNvSpPr txBox="1"/>
          <p:nvPr/>
        </p:nvSpPr>
        <p:spPr>
          <a:xfrm>
            <a:off x="5118904" y="6201944"/>
            <a:ext cx="623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Lesson Exemplars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83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6EB5-A944-640A-D846-80B6E8E6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3" y="345665"/>
            <a:ext cx="12010136" cy="770144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rgbClr val="000000"/>
                </a:solidFill>
              </a:rPr>
            </a:br>
            <a:r>
              <a:rPr lang="en-GB" dirty="0"/>
              <a:t> 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C9F2AEC-173C-D356-94F9-381785AF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585" y="70132"/>
            <a:ext cx="1399966" cy="141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52ADD-FBDB-CEBF-E99F-744EADC07569}"/>
              </a:ext>
            </a:extLst>
          </p:cNvPr>
          <p:cNvSpPr txBox="1"/>
          <p:nvPr/>
        </p:nvSpPr>
        <p:spPr>
          <a:xfrm>
            <a:off x="321827" y="192479"/>
            <a:ext cx="848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Employability Skills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3903A-F2BD-6EF0-D27E-C1703BA09C5D}"/>
              </a:ext>
            </a:extLst>
          </p:cNvPr>
          <p:cNvSpPr txBox="1"/>
          <p:nvPr/>
        </p:nvSpPr>
        <p:spPr>
          <a:xfrm>
            <a:off x="3452974" y="6269186"/>
            <a:ext cx="2865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Employability Skills Logos</a:t>
            </a:r>
            <a:endParaRPr lang="en-GB" dirty="0"/>
          </a:p>
        </p:txBody>
      </p:sp>
      <p:pic>
        <p:nvPicPr>
          <p:cNvPr id="10" name="Picture 9" descr="A blue and white logo with a arrow pointing up&#10;&#10;Description automatically generated">
            <a:extLst>
              <a:ext uri="{FF2B5EF4-FFF2-40B4-BE49-F238E27FC236}">
                <a16:creationId xmlns:a16="http://schemas.microsoft.com/office/drawing/2014/main" id="{8083652A-A332-C8FE-5532-9DAC639CA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998" y="1485899"/>
            <a:ext cx="1257301" cy="125730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877828-1AF9-B658-4D7E-5BE0141BEB63}"/>
              </a:ext>
            </a:extLst>
          </p:cNvPr>
          <p:cNvSpPr/>
          <p:nvPr/>
        </p:nvSpPr>
        <p:spPr>
          <a:xfrm>
            <a:off x="4419835" y="1485899"/>
            <a:ext cx="6000750" cy="1257301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 work where roles are provided.</a:t>
            </a:r>
          </a:p>
          <a:p>
            <a:pPr algn="ctr"/>
            <a:r>
              <a:rPr lang="en-GB" dirty="0"/>
              <a:t>Expert in the room opportunities/supporting peers</a:t>
            </a:r>
          </a:p>
        </p:txBody>
      </p:sp>
      <p:pic>
        <p:nvPicPr>
          <p:cNvPr id="13" name="Picture 12" descr="A green and white circular sign with a plant and text&#10;&#10;Description automatically generated">
            <a:extLst>
              <a:ext uri="{FF2B5EF4-FFF2-40B4-BE49-F238E27FC236}">
                <a16:creationId xmlns:a16="http://schemas.microsoft.com/office/drawing/2014/main" id="{3B70CFA8-EF1E-0F32-21FC-2DFF39B0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997" y="3076708"/>
            <a:ext cx="1259098" cy="125730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46DDCF-D30F-C83C-031F-D62F78BE1D15}"/>
              </a:ext>
            </a:extLst>
          </p:cNvPr>
          <p:cNvSpPr/>
          <p:nvPr/>
        </p:nvSpPr>
        <p:spPr>
          <a:xfrm>
            <a:off x="4419835" y="3076708"/>
            <a:ext cx="6000750" cy="1257301"/>
          </a:xfrm>
          <a:prstGeom prst="roundRect">
            <a:avLst/>
          </a:prstGeom>
          <a:solidFill>
            <a:srgbClr val="FFD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A2559"/>
                </a:solidFill>
              </a:rPr>
              <a:t>D.I.R.T. by reframing incorrect answers as now ‘knowing what you don’t know’ </a:t>
            </a:r>
          </a:p>
        </p:txBody>
      </p:sp>
      <p:pic>
        <p:nvPicPr>
          <p:cNvPr id="16" name="Picture 15" descr="A red circle with a white circle and a red speech bubble&#10;&#10;Description automatically generated">
            <a:extLst>
              <a:ext uri="{FF2B5EF4-FFF2-40B4-BE49-F238E27FC236}">
                <a16:creationId xmlns:a16="http://schemas.microsoft.com/office/drawing/2014/main" id="{F13F1E35-00B8-9B04-2418-EFD84407D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997" y="4667515"/>
            <a:ext cx="1257302" cy="125730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A46BC3-92DE-8B37-34AA-F3AEC4F7B859}"/>
              </a:ext>
            </a:extLst>
          </p:cNvPr>
          <p:cNvSpPr/>
          <p:nvPr/>
        </p:nvSpPr>
        <p:spPr>
          <a:xfrm>
            <a:off x="4419835" y="4672947"/>
            <a:ext cx="6000750" cy="1257301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Oracy phases of lessons</a:t>
            </a:r>
          </a:p>
        </p:txBody>
      </p:sp>
      <p:pic>
        <p:nvPicPr>
          <p:cNvPr id="18" name="Picture 17" descr="A blue circle with white text and blue hands holding sticks&#10;&#10;Description automatically generated">
            <a:extLst>
              <a:ext uri="{FF2B5EF4-FFF2-40B4-BE49-F238E27FC236}">
                <a16:creationId xmlns:a16="http://schemas.microsoft.com/office/drawing/2014/main" id="{FCCCC104-B933-64A8-74F0-7C5F51B80B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497" y="1485899"/>
            <a:ext cx="1259097" cy="1257301"/>
          </a:xfrm>
          <a:prstGeom prst="rect">
            <a:avLst/>
          </a:prstGeom>
        </p:spPr>
      </p:pic>
      <p:pic>
        <p:nvPicPr>
          <p:cNvPr id="20" name="Picture 19" descr="A pink circle with white text and a white circle with a pink circle with white text&#10;&#10;Description automatically generated">
            <a:extLst>
              <a:ext uri="{FF2B5EF4-FFF2-40B4-BE49-F238E27FC236}">
                <a16:creationId xmlns:a16="http://schemas.microsoft.com/office/drawing/2014/main" id="{6A258AB6-0A80-0B3A-E5C3-C51F1B58BA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5497" y="4667515"/>
            <a:ext cx="1257302" cy="1257302"/>
          </a:xfrm>
          <a:prstGeom prst="rect">
            <a:avLst/>
          </a:prstGeom>
        </p:spPr>
      </p:pic>
      <p:pic>
        <p:nvPicPr>
          <p:cNvPr id="22" name="Picture 21" descr="A green circle with white text and a triangle in the middle&#10;&#10;Description automatically generated">
            <a:extLst>
              <a:ext uri="{FF2B5EF4-FFF2-40B4-BE49-F238E27FC236}">
                <a16:creationId xmlns:a16="http://schemas.microsoft.com/office/drawing/2014/main" id="{97676E8C-5AF1-12C2-DA89-C28D6281BD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5497" y="3076707"/>
            <a:ext cx="1259097" cy="12573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F6606A8-364F-94AC-C161-E184BE9FB364}"/>
              </a:ext>
            </a:extLst>
          </p:cNvPr>
          <p:cNvSpPr txBox="1"/>
          <p:nvPr/>
        </p:nvSpPr>
        <p:spPr>
          <a:xfrm>
            <a:off x="6668131" y="6269186"/>
            <a:ext cx="623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Lesson Exemplars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0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naught Services">
      <a:dk1>
        <a:srgbClr val="505050"/>
      </a:dk1>
      <a:lt1>
        <a:srgbClr val="FFFFFF"/>
      </a:lt1>
      <a:dk2>
        <a:srgbClr val="4F4F4F"/>
      </a:dk2>
      <a:lt2>
        <a:srgbClr val="FEFFFF"/>
      </a:lt2>
      <a:accent1>
        <a:srgbClr val="111129"/>
      </a:accent1>
      <a:accent2>
        <a:srgbClr val="563F8F"/>
      </a:accent2>
      <a:accent3>
        <a:srgbClr val="8288C2"/>
      </a:accent3>
      <a:accent4>
        <a:srgbClr val="EB7852"/>
      </a:accent4>
      <a:accent5>
        <a:srgbClr val="FEFFFF"/>
      </a:accent5>
      <a:accent6>
        <a:srgbClr val="FEFFFF"/>
      </a:accent6>
      <a:hlink>
        <a:srgbClr val="EB7852"/>
      </a:hlink>
      <a:folHlink>
        <a:srgbClr val="EB78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A24B6F78BC54899FBBB0E779D2DC2" ma:contentTypeVersion="13" ma:contentTypeDescription="Create a new document." ma:contentTypeScope="" ma:versionID="8d42706405dc1e908f90dfece3fc6a53">
  <xsd:schema xmlns:xsd="http://www.w3.org/2001/XMLSchema" xmlns:xs="http://www.w3.org/2001/XMLSchema" xmlns:p="http://schemas.microsoft.com/office/2006/metadata/properties" xmlns:ns2="e5cc0094-a034-465f-8662-6a5ba4a243b0" xmlns:ns3="b65e0dce-799f-4c5e-8499-8c8d6b715455" targetNamespace="http://schemas.microsoft.com/office/2006/metadata/properties" ma:root="true" ma:fieldsID="80d11b9c2b334d805cfe8f0a18293464" ns2:_="" ns3:_="">
    <xsd:import namespace="e5cc0094-a034-465f-8662-6a5ba4a243b0"/>
    <xsd:import namespace="b65e0dce-799f-4c5e-8499-8c8d6b715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c0094-a034-465f-8662-6a5ba4a24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e0dce-799f-4c5e-8499-8c8d6b715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5e0dce-799f-4c5e-8499-8c8d6b715455">
      <UserInfo>
        <DisplayName>English</DisplayName>
        <AccountId>135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825F27-0FAC-4799-B18C-3B99EC8C7F00}">
  <ds:schemaRefs>
    <ds:schemaRef ds:uri="b65e0dce-799f-4c5e-8499-8c8d6b715455"/>
    <ds:schemaRef ds:uri="e5cc0094-a034-465f-8662-6a5ba4a243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D8C317-DAFE-4D09-A1CB-CA270A0FDE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B1D360-2785-44EA-A661-1F3BE047B2C5}">
  <ds:schemaRefs>
    <ds:schemaRef ds:uri="http://schemas.microsoft.com/office/2006/documentManagement/types"/>
    <ds:schemaRef ds:uri="b65e0dce-799f-4c5e-8499-8c8d6b715455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e5cc0094-a034-465f-8662-6a5ba4a243b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171</Words>
  <Application>Microsoft Office PowerPoint</Application>
  <PresentationFormat>Widescreen</PresentationFormat>
  <Paragraphs>44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</vt:lpstr>
      <vt:lpstr>  </vt:lpstr>
      <vt:lpstr>BHCS are committed to securing the award this academic year  </vt:lpstr>
      <vt:lpstr>  </vt:lpstr>
      <vt:lpstr>  </vt:lpstr>
      <vt:lpstr>  </vt:lpstr>
      <vt:lpstr>  </vt:lpstr>
      <vt:lpstr>  </vt:lpstr>
      <vt:lpstr>  </vt:lpstr>
      <vt:lpstr>Employability Skills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Fardon</dc:creator>
  <cp:lastModifiedBy>Mr D Watkins</cp:lastModifiedBy>
  <cp:revision>33</cp:revision>
  <dcterms:created xsi:type="dcterms:W3CDTF">2022-07-28T13:54:11Z</dcterms:created>
  <dcterms:modified xsi:type="dcterms:W3CDTF">2023-12-06T18:00:51Z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0x0101008C6A24B6F78BC54899FBBB0E779D2DC2</vt:lpwstr>
  </property>
  <property fmtid="{D5CDD505-2E9C-101B-9397-08002B2CF9AE}" pid="3" name="MediaServiceImageTags">
    <vt:lpwstr/>
  </property>
</Properties>
</file>