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4"/>
  </p:notesMasterIdLst>
  <p:sldIdLst>
    <p:sldId id="264" r:id="rId5"/>
    <p:sldId id="290" r:id="rId6"/>
    <p:sldId id="292" r:id="rId7"/>
    <p:sldId id="300" r:id="rId8"/>
    <p:sldId id="277" r:id="rId9"/>
    <p:sldId id="293" r:id="rId10"/>
    <p:sldId id="301" r:id="rId11"/>
    <p:sldId id="284" r:id="rId12"/>
    <p:sldId id="28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itchFamily="2" charset="0"/>
      <p:regular r:id="rId19"/>
      <p:bold r:id="rId20"/>
      <p:italic r:id="rId21"/>
      <p:boldItalic r:id="rId22"/>
    </p:embeddedFont>
    <p:embeddedFont>
      <p:font typeface="Domine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559"/>
    <a:srgbClr val="FFD600"/>
    <a:srgbClr val="57408F"/>
    <a:srgbClr val="171831"/>
    <a:srgbClr val="EB7952"/>
    <a:srgbClr val="8389C3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8AC37-FD34-E602-D098-EC87A5CD338C}" v="9" dt="2022-10-12T08:21:10.225"/>
    <p1510:client id="{5F3C5FD9-D497-016D-53D5-32C728AAE37E}" v="3" dt="2022-12-14T10:02:36.570"/>
    <p1510:client id="{723A2D8E-349A-DDEC-9798-3081296D3F01}" v="1" dt="2023-01-05T14:55:28.527"/>
    <p1510:client id="{B0528DAB-CAB6-BF9B-6029-CA9D31417358}" v="5" dt="2022-12-15T13:53:09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E00B-359F-6C46-B779-000318FCF7C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4813-1272-A040-AFA5-0148367F5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459-A3A6-C2D1-83C9-977011D490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2305" y="3304565"/>
            <a:ext cx="9144000" cy="1437764"/>
          </a:xfrm>
        </p:spPr>
        <p:txBody>
          <a:bodyPr anchor="t" anchorCtr="0">
            <a:normAutofit/>
          </a:bodyPr>
          <a:lstStyle>
            <a:lvl1pPr algn="l" fontAlgn="t">
              <a:defRPr sz="45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7A58F-7859-0C89-5F19-8C4731958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2305" y="3005287"/>
            <a:ext cx="9144000" cy="204649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92305" y="4852409"/>
            <a:ext cx="5029201" cy="132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4B25E8C-1600-4190-F7E9-CD1EF88B0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9836" y="872065"/>
            <a:ext cx="4098184" cy="19124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CAD452E-AA16-629A-919F-D6ED10525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F056DF-C7F2-A6A8-A79D-5B4D84DFD22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2C426E-1B61-4395-9718-0F1B8A0ADC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060E67-A954-2163-A48C-45C5F0F844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-1"/>
            <a:ext cx="475405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767A9-F1AE-D26D-E49E-21F227C3564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8F873-040C-B3FF-7177-60B6E757A2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23C93-208B-8836-0A2D-66CF05BDC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63F1A5-D741-E4C6-D5F7-3CF1638C35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4667606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C8B3D-1E44-6F32-B1D9-C1FF00BCE2E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73675" y="-1"/>
            <a:ext cx="661832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6FBBB-307D-5C2E-FA0A-B88C1732AA3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26D41-6A6A-3676-A400-8A1433CCB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33DF4-83AE-5A3F-F0EF-E511AFCBD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4667606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5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AC3BD-F05E-A2B5-2721-23E3B728D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4667606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B1CF96-0589-52E6-3FC8-AAEB96729BB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73675" y="-1"/>
            <a:ext cx="661832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64209-6242-5913-C682-921FBC168987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B9705-FBA2-465E-8650-7643B35699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E19837-F5AF-1DFF-263E-6155DF4FE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4667606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E84C-2B34-5C8F-E934-8152CA1F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93D908-7F43-C8C8-9F2F-C6A92EAB0E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427DC-FD55-9E57-0B7D-0BB3BE054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AFF732-AE31-BA90-1CFA-D3C3C3CC582C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2CBA4C-7C51-7224-2A76-37816EF54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2D6A-4864-FEA6-FA0A-42E989AC7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936BED-A164-6265-CD83-FB4D72FC0B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FE2F3-05A5-35AA-9492-CE0B9E27E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676207" y="-436244"/>
            <a:ext cx="10594724" cy="10594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09E44C-8C55-C86E-2267-BBFCA481771E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B0B1A-A80F-E18B-461C-15EAB557F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E84C-2B34-5C8F-E934-8152CA1F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93D908-7F43-C8C8-9F2F-C6A92EAB0E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427DC-FD55-9E57-0B7D-0BB3BE054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AFF732-AE31-BA90-1CFA-D3C3C3CC582C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2CBA4C-7C51-7224-2A76-37816EF54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9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2D6A-4864-FEA6-FA0A-42E989AC7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FE2F3-05A5-35AA-9492-CE0B9E27E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rcRect/>
          <a:stretch/>
        </p:blipFill>
        <p:spPr>
          <a:xfrm>
            <a:off x="5676207" y="-436244"/>
            <a:ext cx="10594724" cy="10594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09E44C-8C55-C86E-2267-BBFCA481771E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B0B1A-A80F-E18B-461C-15EAB557F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60DC0-1FB1-C7B7-9A1A-AB9F2F1512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97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28A60-6010-53DA-F650-D002AE3C0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676207" y="-436244"/>
            <a:ext cx="10594724" cy="1059472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0148" y="4599256"/>
            <a:ext cx="502920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Brighton Hill Community School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BF3EDB-C12A-73AB-AC9F-8C84582EA7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0148" y="5103196"/>
            <a:ext cx="5029202" cy="119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1400"/>
              </a:lnSpc>
              <a:buNone/>
              <a:defRPr sz="1100">
                <a:solidFill>
                  <a:schemeClr val="bg1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Brighton Way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Hampshire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RG22 4HS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GB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01256 350606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err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admin@brightonhill.hants.sch.uk</a:t>
            </a:r>
            <a:endParaRPr lang="en-GB">
              <a:solidFill>
                <a:srgbClr val="FFD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7A8C3E4C-7595-7CAC-3FE5-8CA48D99DD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4510" y="3294124"/>
            <a:ext cx="2413593" cy="1126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30EBB5-1A3D-DEAA-6538-A0C841C48998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F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459-A3A6-C2D1-83C9-977011D490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2305" y="3304565"/>
            <a:ext cx="9144000" cy="1437764"/>
          </a:xfrm>
        </p:spPr>
        <p:txBody>
          <a:bodyPr anchor="t" anchorCtr="0">
            <a:normAutofit/>
          </a:bodyPr>
          <a:lstStyle>
            <a:lvl1pPr algn="l" fontAlgn="t">
              <a:defRPr sz="45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7A58F-7859-0C89-5F19-8C4731958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2305" y="3005287"/>
            <a:ext cx="9144000" cy="204649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92305" y="4852409"/>
            <a:ext cx="5029201" cy="132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4B25E8C-1600-4190-F7E9-CD1EF88B0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9837" y="872065"/>
            <a:ext cx="4098182" cy="1912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D452E-AA16-629A-919F-D6ED10525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rcRect/>
          <a:stretch/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F056DF-C7F2-A6A8-A79D-5B4D84DFD22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7711108" y="-78376"/>
            <a:ext cx="4507396" cy="6945086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76947F-183F-6DF2-FE30-A44E0C89D3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407717-F555-260C-EB63-EDB6BDA3432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7F35F5E-A86D-5292-8349-4D2E2657825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45286" y="3211288"/>
            <a:ext cx="6936376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F77197E-3257-E969-E9B3-9A0DAF912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D9853-1E0D-AB1A-CB9C-7CA2B33735B9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C94267-EA84-5F21-B094-368919286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62B40-B8D6-B63C-6030-943F4756CA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5A2B38-6ABC-3F19-DF47-B4176370CEF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5FEECE1-9118-3D88-9205-A44653CA1E6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E29C77-227C-633A-7628-15DD98C4630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D8E8FF-0B76-68AE-0EBB-2BB04A87E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46B79B-3EBC-B074-C938-84AA19373AFE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8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404947"/>
            <a:ext cx="6618324" cy="866503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97725" y="3237223"/>
            <a:ext cx="6858001" cy="383554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C0D15-4938-569D-1A94-1D16CA951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4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7C636-1A56-00A0-9A94-54EAC7DC4688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45A6E2-0C2B-4EAA-F0D8-48C3D9C531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3C5330-521A-637C-4EFC-B1500536FF2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5BA738-E743-0BBF-F5DC-EC60DC4759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D2948-8DA3-F14C-5384-7911005105C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34DC812-9295-F097-17F2-6C39FE411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C68791-BB35-B808-3459-3F62C7D04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404947"/>
            <a:ext cx="6618324" cy="866503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1" y="404947"/>
            <a:ext cx="6618324" cy="866503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97725" y="3237223"/>
            <a:ext cx="6858001" cy="383554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C0D15-4938-569D-1A94-1D16CA951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7C636-1A56-00A0-9A94-54EAC7DC4688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45A6E2-0C2B-4EAA-F0D8-48C3D9C531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3C5330-521A-637C-4EFC-B1500536FF2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5BA738-E743-0BBF-F5DC-EC60DC4759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AF142-F73D-FF9B-DB46-C02195A48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CD2948-8DA3-F14C-5384-7911005105C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05A687-9B45-4C28-43DF-B96E8E109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1" y="404947"/>
            <a:ext cx="6618324" cy="866503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1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84545E-C4A8-7BB3-DC3C-4C7DA61BE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63F1A5-D741-E4C6-D5F7-3CF1638C35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C8B3D-1E44-6F32-B1D9-C1FF00BCE2E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-1"/>
            <a:ext cx="475405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6FBBB-307D-5C2E-FA0A-B88C1732AA3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26D41-6A6A-3676-A400-8A1433CCB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ACB44-0683-7918-DFA7-E8FA8E47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817E5-DED3-D7DC-D3E3-B31DA5C4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6EF7D-FD9A-8AB1-8E0E-1F04C8239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2A2559"/>
                </a:solidFill>
                <a:latin typeface="DM Sans" pitchFamily="2" charset="77"/>
              </a:defRPr>
            </a:lvl1pPr>
          </a:lstStyle>
          <a:p>
            <a:r>
              <a:rPr lang="en-US" err="1"/>
              <a:t>brightonhill.hants.sch.uk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BDF3F-3B96-BE42-D178-9B2649ED5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DM Sans" pitchFamily="2" charset="77"/>
              </a:defRPr>
            </a:lvl1pPr>
          </a:lstStyle>
          <a:p>
            <a:fld id="{1DFCE6EE-47B5-7544-A779-33CD9F67F9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6" r:id="rId3"/>
    <p:sldLayoutId id="2147483653" r:id="rId4"/>
    <p:sldLayoutId id="2147483665" r:id="rId5"/>
    <p:sldLayoutId id="2147483666" r:id="rId6"/>
    <p:sldLayoutId id="2147483663" r:id="rId7"/>
    <p:sldLayoutId id="2147483664" r:id="rId8"/>
    <p:sldLayoutId id="2147483654" r:id="rId9"/>
    <p:sldLayoutId id="2147483657" r:id="rId10"/>
    <p:sldLayoutId id="2147483661" r:id="rId11"/>
    <p:sldLayoutId id="2147483662" r:id="rId12"/>
    <p:sldLayoutId id="2147483658" r:id="rId13"/>
    <p:sldLayoutId id="2147483659" r:id="rId14"/>
    <p:sldLayoutId id="2147483667" r:id="rId15"/>
    <p:sldLayoutId id="2147483668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2A2559"/>
          </a:solidFill>
          <a:latin typeface="Domine" panose="0204050304040306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brightonhillcommunity.sharepoint.com/sites/BHCSteacherarea/_layouts/15/guestaccess.aspx?guestaccesstoken=GP93c3v2Hb4yhnmht8wdBHpmU6vzoYFylJqtaCzOt3k%3D&amp;folderid=2_0df5e75e2260145eebb980413d2fba70e&amp;rev=1&amp;e=mKsDx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brightonhillcommunity.sharepoint.com/sites/BHCSteacherarea/_layouts/15/guestaccess.aspx?guestaccesstoken=1XPQ3zB3HupVXHRsQrq%2Bwrqv06LaR38ioGE7PH13Zjc%3D&amp;docid=2_0a7e60ba2a7234af2841db3fca6ff3c4c&amp;rev=1&amp;e=uUXzi4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brightonhillcommunity.sharepoint.com/sites/BHCSteacherarea/_layouts/15/guestaccess.aspx?guestaccesstoken=oGWJUHfakdfY8J6bpKke%2F%2FS9iXJocFz94OAp7VM6Pag%3D&amp;docid=2_0d2e45dafecf946aab42d9896caea3506&amp;rev=1&amp;e=laKoMc" TargetMode="External"/><Relationship Id="rId5" Type="http://schemas.openxmlformats.org/officeDocument/2006/relationships/hyperlink" Target="https://brightonhillcommunity.sharepoint.com/sites/BHCSteacherarea/_layouts/15/guestaccess.aspx?guestaccesstoken=z2TrHXY5cHr%2B05ibDsMDDaQ%2Biidy0Z5UKzk6W1LLrJQ%3D&amp;docid=2_0f0e7805b212b4882ad5cffae4846ffad&amp;rev=1&amp;e=gSjZst" TargetMode="External"/><Relationship Id="rId4" Type="http://schemas.openxmlformats.org/officeDocument/2006/relationships/hyperlink" Target="https://brightonhillcommunity.sharepoint.com/sites/BHCSteacherarea/_layouts/15/guestaccess.aspx?guestaccesstoken=hPS6ftytVays%2FkTWEEXR%2BALtTbyRQpHashjjpOEMsNk%3D&amp;docid=2_071255cac805243689338a1a6e03e0884&amp;rev=1&amp;e=BMzMZC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C1145E-E9B7-BF1F-3FC9-D95EC91782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CEIAG: </a:t>
            </a:r>
            <a:r>
              <a:rPr lang="en-US" err="1"/>
              <a:t>Unifrog</a:t>
            </a:r>
            <a:r>
              <a:rPr lang="en-US"/>
              <a:t> Year Group Tutor </a:t>
            </a:r>
            <a:r>
              <a:rPr lang="en-US" err="1"/>
              <a:t>Programme</a:t>
            </a:r>
            <a:r>
              <a:rPr lang="en-US"/>
              <a:t>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A387D70-6790-9D00-E446-E14FC6D39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/>
              <a:t>Careers Education Information Advice &amp; Guidance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F70C57-BF98-B162-63BE-D26259B39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759" y="6151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EE9E-263F-A5DC-8888-57121171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2021.22 Tutor Feedback</a:t>
            </a:r>
          </a:p>
        </p:txBody>
      </p:sp>
      <p:pic>
        <p:nvPicPr>
          <p:cNvPr id="4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607D9FDB-2060-8E37-4D66-1967385F1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4" y="2127308"/>
            <a:ext cx="11226076" cy="449159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109716-5BBB-3B62-72D7-959A09286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9227" y="5347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8225-D530-EAAE-F842-2C9567E1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2021.22 Tutor Feedback</a:t>
            </a:r>
            <a:endParaRPr lang="en-GB"/>
          </a:p>
        </p:txBody>
      </p:sp>
      <p:pic>
        <p:nvPicPr>
          <p:cNvPr id="4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id="{9432D999-5142-2738-78C2-27A4A162A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" y="1436422"/>
            <a:ext cx="8128494" cy="51376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0F5F66-296E-6B0F-0B97-BE7244EFC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607" y="6205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8225-D530-EAAE-F842-2C9567E1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2021.22 Tutor Feedback</a:t>
            </a:r>
            <a:endParaRPr lang="en-GB"/>
          </a:p>
        </p:txBody>
      </p:sp>
      <p:pic>
        <p:nvPicPr>
          <p:cNvPr id="7" name="Content Placeholder 6" descr="Chart, waterfall chart&#10;&#10;Description automatically generated">
            <a:extLst>
              <a:ext uri="{FF2B5EF4-FFF2-40B4-BE49-F238E27FC236}">
                <a16:creationId xmlns:a16="http://schemas.microsoft.com/office/drawing/2014/main" id="{EB2E0638-5566-7384-E6C1-07EC3396B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0" y="1803186"/>
            <a:ext cx="8402491" cy="329786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C5D722-D60B-1860-23D7-E8508B41B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3796" y="6154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B78D-19EF-D0D4-92A0-33C610C32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to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3B206-823A-BFF2-0824-D7CDD6CB4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1" y="2912882"/>
            <a:ext cx="10822860" cy="3540170"/>
          </a:xfrm>
        </p:spPr>
        <p:txBody>
          <a:bodyPr>
            <a:normAutofit fontScale="92500" lnSpcReduction="20000"/>
          </a:bodyPr>
          <a:lstStyle/>
          <a:p>
            <a:r>
              <a:rPr lang="en-GB" b="1"/>
              <a:t>Key responses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All resources will be saved </a:t>
            </a:r>
            <a:r>
              <a:rPr lang="en-GB">
                <a:hlinkClick r:id="rId4"/>
              </a:rPr>
              <a:t>here</a:t>
            </a:r>
            <a:r>
              <a:rPr lang="en-GB"/>
              <a:t> (Teacher Share &gt; Tutor Groups &gt; Tutor Programme 2022-23 &gt; </a:t>
            </a:r>
            <a:r>
              <a:rPr lang="en-GB" err="1"/>
              <a:t>Unifrog</a:t>
            </a:r>
            <a:r>
              <a:rPr lang="en-GB"/>
              <a:t> Year Group Programmes) in respective year group folders.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All resources will be reviewed and ‘trimmed’ to be fit for delivery in a 20 min (AM)  or 30 min (PM) tutor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Year 11 sessions to be moved to HT1 delivery in advance of students making their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 BHCS Work Experience rationale is being developed. NB this is different to the Gatsby Benchmark commitment of Experience of a Workplace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Target year group delivery of programme across a single week, likely best delivered A side in week 1 then B side week 2 due to IT rooming challenges where the AM session is a set up for the PC based PM session.</a:t>
            </a: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A5446F-0971-296B-4AFA-087ED046F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25" y="1342695"/>
            <a:ext cx="6457312" cy="164977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011EA-B891-6B45-D139-E798E07B6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7678" y="6218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B549-940C-081E-AD3D-C0362965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Delivery Schedule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1971FD7F-24B9-B8F0-CDA8-991326BA1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47668" y="1949552"/>
            <a:ext cx="6618323" cy="424318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516E5-FF07-4C1B-29A4-DA3E022C9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69" y="619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B549-940C-081E-AD3D-C0362965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Delivery Schedule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409EBD5-117A-FE64-D5B9-D2EED1765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2582" y="1271450"/>
            <a:ext cx="8026893" cy="5566791"/>
          </a:xfr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1F5A5C-6F02-8064-1E3B-F0242D000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587" y="62093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3"/>
    </mc:Choice>
    <mc:Fallback xmlns="">
      <p:transition spd="slow" advTm="5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269A-C1D4-8AB0-AF62-B86B1980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Tutorial to refresh or introduce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A2144-73AA-D9F7-9013-9B88C73E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0" y="1263568"/>
            <a:ext cx="10395345" cy="4820749"/>
          </a:xfrm>
        </p:spPr>
        <p:txBody>
          <a:bodyPr>
            <a:normAutofit lnSpcReduction="10000"/>
          </a:bodyPr>
          <a:lstStyle/>
          <a:p>
            <a:r>
              <a:rPr lang="en-US" sz="3200">
                <a:hlinkClick r:id="rId4"/>
              </a:rPr>
              <a:t>Logging in, accessing student view, basic orientation and student locker</a:t>
            </a:r>
            <a:endParaRPr lang="en-US" sz="3200"/>
          </a:p>
          <a:p>
            <a:endParaRPr lang="en-US" sz="3200"/>
          </a:p>
          <a:p>
            <a:r>
              <a:rPr lang="en-US" sz="3200">
                <a:hlinkClick r:id="rId5"/>
              </a:rPr>
              <a:t>How to check student activity on </a:t>
            </a:r>
            <a:r>
              <a:rPr lang="en-US" sz="3200" err="1">
                <a:hlinkClick r:id="rId5"/>
              </a:rPr>
              <a:t>Unifrog</a:t>
            </a:r>
            <a:endParaRPr lang="en-US" sz="3200"/>
          </a:p>
          <a:p>
            <a:endParaRPr lang="en-US" sz="3200"/>
          </a:p>
          <a:p>
            <a:r>
              <a:rPr lang="en-US" sz="3200">
                <a:hlinkClick r:id="rId6"/>
              </a:rPr>
              <a:t>How to review a named student’s ‘footprint’ careers advice action plan document</a:t>
            </a:r>
            <a:endParaRPr lang="en-US" sz="3200"/>
          </a:p>
          <a:p>
            <a:endParaRPr lang="en-US" sz="3200"/>
          </a:p>
          <a:p>
            <a:r>
              <a:rPr lang="en-US" sz="3200">
                <a:hlinkClick r:id="rId7"/>
              </a:rPr>
              <a:t>How to add a document to a student locker (recorded last academic year)</a:t>
            </a:r>
            <a:endParaRPr lang="en-US" sz="320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4FC630-565F-9EB4-B490-A08822406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9643" y="5114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E3CD37-786A-06DA-7927-CD4F0FA011F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0"/>
            <a:r>
              <a:rPr lang="en-GB"/>
              <a:t>Brighton Hill Community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D5368-8EEA-F0A0-E7A7-924BCAB4302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Brighton Way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Hampshire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RG22 4HS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GB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01256 350606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err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admin@brightonhill.hants.sch.uk</a:t>
            </a:r>
            <a:endParaRPr lang="en-GB">
              <a:solidFill>
                <a:srgbClr val="FFD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01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naught Services">
      <a:dk1>
        <a:srgbClr val="505050"/>
      </a:dk1>
      <a:lt1>
        <a:srgbClr val="FFFFFF"/>
      </a:lt1>
      <a:dk2>
        <a:srgbClr val="4F4F4F"/>
      </a:dk2>
      <a:lt2>
        <a:srgbClr val="FEFFFF"/>
      </a:lt2>
      <a:accent1>
        <a:srgbClr val="111129"/>
      </a:accent1>
      <a:accent2>
        <a:srgbClr val="563F8F"/>
      </a:accent2>
      <a:accent3>
        <a:srgbClr val="8288C2"/>
      </a:accent3>
      <a:accent4>
        <a:srgbClr val="EB7852"/>
      </a:accent4>
      <a:accent5>
        <a:srgbClr val="FEFFFF"/>
      </a:accent5>
      <a:accent6>
        <a:srgbClr val="FEFFFF"/>
      </a:accent6>
      <a:hlink>
        <a:srgbClr val="EB7852"/>
      </a:hlink>
      <a:folHlink>
        <a:srgbClr val="EB78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F27525AE0BF4DAAB57DDBF037C192" ma:contentTypeVersion="20" ma:contentTypeDescription="Create a new document." ma:contentTypeScope="" ma:versionID="58701c1b1ddf86620ddbf967b49c68d5">
  <xsd:schema xmlns:xsd="http://www.w3.org/2001/XMLSchema" xmlns:xs="http://www.w3.org/2001/XMLSchema" xmlns:p="http://schemas.microsoft.com/office/2006/metadata/properties" xmlns:ns2="2084c16a-eb6e-4d6f-8006-93976cbcd447" xmlns:ns3="c5e356a8-fad4-49dc-94b6-e500ac877f26" targetNamespace="http://schemas.microsoft.com/office/2006/metadata/properties" ma:root="true" ma:fieldsID="71ba1148e4027c51ba1a84ff69813c9b" ns2:_="" ns3:_="">
    <xsd:import namespace="2084c16a-eb6e-4d6f-8006-93976cbcd447"/>
    <xsd:import namespace="c5e356a8-fad4-49dc-94b6-e500ac877f26"/>
    <xsd:element name="properties">
      <xsd:complexType>
        <xsd:sequence>
          <xsd:element name="documentManagement">
            <xsd:complexType>
              <xsd:all>
                <xsd:element ref="ns2:Datecreated" minOccurs="0"/>
                <xsd:element ref="ns2:Note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ReviewDat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4c16a-eb6e-4d6f-8006-93976cbcd447" elementFormDefault="qualified">
    <xsd:import namespace="http://schemas.microsoft.com/office/2006/documentManagement/types"/>
    <xsd:import namespace="http://schemas.microsoft.com/office/infopath/2007/PartnerControls"/>
    <xsd:element name="Datecreated" ma:index="2" nillable="true" ma:displayName="Date created" ma:default="[today]" ma:format="DateOnly" ma:internalName="Datecreated" ma:readOnly="false">
      <xsd:simpleType>
        <xsd:restriction base="dms:DateTime"/>
      </xsd:simpleType>
    </xsd:element>
    <xsd:element name="Notes" ma:index="3" nillable="true" ma:displayName="Notes" ma:format="Dropdown" ma:internalName="Notes" ma:readOnly="false">
      <xsd:simpleType>
        <xsd:restriction base="dms:Text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12" nillable="true" ma:displayName="Location" ma:hidden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ReviewDate" ma:index="23" nillable="true" ma:displayName="Review Date" ma:format="DateOnly" ma:internalName="ReviewDate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8d591f4-11ae-4c89-901f-4d6e8a7f5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356a8-fad4-49dc-94b6-e500ac877f2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6" nillable="true" ma:displayName="Taxonomy Catch All Column" ma:hidden="true" ma:list="{0a47d979-921f-476f-8ccd-52f864285cf5}" ma:internalName="TaxCatchAll" ma:showField="CatchAllData" ma:web="c5e356a8-fad4-49dc-94b6-e500ac877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created xmlns="2084c16a-eb6e-4d6f-8006-93976cbcd447">2022-11-21T09:33:05+00:00</Datecreated>
    <lcf76f155ced4ddcb4097134ff3c332f xmlns="2084c16a-eb6e-4d6f-8006-93976cbcd447">
      <Terms xmlns="http://schemas.microsoft.com/office/infopath/2007/PartnerControls"/>
    </lcf76f155ced4ddcb4097134ff3c332f>
    <TaxCatchAll xmlns="c5e356a8-fad4-49dc-94b6-e500ac877f26" xsi:nil="true"/>
    <ReviewDate xmlns="2084c16a-eb6e-4d6f-8006-93976cbcd447" xsi:nil="true"/>
    <Notes xmlns="2084c16a-eb6e-4d6f-8006-93976cbcd44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B68C45-A39E-4AF7-8201-0D7405562F88}">
  <ds:schemaRefs>
    <ds:schemaRef ds:uri="2084c16a-eb6e-4d6f-8006-93976cbcd447"/>
    <ds:schemaRef ds:uri="c5e356a8-fad4-49dc-94b6-e500ac877f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05B594-9689-4D41-94C9-2F390FBE0DB3}">
  <ds:schemaRefs>
    <ds:schemaRef ds:uri="2084c16a-eb6e-4d6f-8006-93976cbcd447"/>
    <ds:schemaRef ds:uri="c5e356a8-fad4-49dc-94b6-e500ac877f2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B3B9A8-84C0-4177-AFAE-67E71EC10E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CEIAG: Unifrog Year Group Tutor Programme </vt:lpstr>
      <vt:lpstr>2021.22 Tutor Feedback</vt:lpstr>
      <vt:lpstr>2021.22 Tutor Feedback</vt:lpstr>
      <vt:lpstr>2021.22 Tutor Feedback</vt:lpstr>
      <vt:lpstr>Response to feedback</vt:lpstr>
      <vt:lpstr>Delivery Schedule</vt:lpstr>
      <vt:lpstr>Delivery Schedule</vt:lpstr>
      <vt:lpstr>Tutorial to refresh or introduce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Sian Fardon</dc:creator>
  <cp:revision>6</cp:revision>
  <dcterms:created xsi:type="dcterms:W3CDTF">2022-07-28T13:54:11Z</dcterms:created>
  <dcterms:modified xsi:type="dcterms:W3CDTF">2023-07-13T14:14:30Z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0x0101007D3F27525AE0BF4DAAB57DDBF037C192</vt:lpwstr>
  </property>
  <property fmtid="{D5CDD505-2E9C-101B-9397-08002B2CF9AE}" pid="3" name="MediaServiceImageTags">
    <vt:lpwstr/>
  </property>
</Properties>
</file>